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144000"/>
  <p:embeddedFontLst>
    <p:embeddedFont>
      <p:font typeface="Roboto"/>
      <p:regular r:id="rId40"/>
      <p:bold r:id="rId41"/>
      <p:italic r:id="rId42"/>
      <p:boldItalic r:id="rId43"/>
    </p:embeddedFont>
    <p:embeddedFont>
      <p:font typeface="Proxima Nova"/>
      <p:regular r:id="rId44"/>
      <p:bold r:id="rId45"/>
      <p:italic r:id="rId46"/>
      <p:boldItalic r:id="rId47"/>
    </p:embeddedFont>
    <p:embeddedFont>
      <p:font typeface="Fira Sans Extra Condensed Medium"/>
      <p:regular r:id="rId48"/>
      <p:bold r:id="rId49"/>
      <p:italic r:id="rId50"/>
      <p:boldItalic r:id="rId51"/>
    </p:embeddedFont>
    <p:embeddedFont>
      <p:font typeface="Proxima Nova Semibold"/>
      <p:regular r:id="rId52"/>
      <p:bold r:id="rId53"/>
      <p:boldItalic r:id="rId54"/>
    </p:embeddedFont>
    <p:embeddedFont>
      <p:font typeface="Fira Sans"/>
      <p:regular r:id="rId55"/>
      <p:bold r:id="rId56"/>
      <p:italic r:id="rId57"/>
      <p:boldItalic r:id="rId58"/>
    </p:embeddedFont>
    <p:embeddedFont>
      <p:font typeface="Fira Sans Extra Condensed"/>
      <p:regular r:id="rId59"/>
      <p:bold r:id="rId60"/>
      <p:italic r:id="rId61"/>
      <p:boldItalic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regular.fntdata"/><Relationship Id="rId42" Type="http://schemas.openxmlformats.org/officeDocument/2006/relationships/font" Target="fonts/Roboto-italic.fntdata"/><Relationship Id="rId41" Type="http://schemas.openxmlformats.org/officeDocument/2006/relationships/font" Target="fonts/Roboto-bold.fntdata"/><Relationship Id="rId44" Type="http://schemas.openxmlformats.org/officeDocument/2006/relationships/font" Target="fonts/ProximaNova-regular.fntdata"/><Relationship Id="rId43" Type="http://schemas.openxmlformats.org/officeDocument/2006/relationships/font" Target="fonts/Roboto-boldItalic.fntdata"/><Relationship Id="rId46" Type="http://schemas.openxmlformats.org/officeDocument/2006/relationships/font" Target="fonts/ProximaNova-italic.fntdata"/><Relationship Id="rId45" Type="http://schemas.openxmlformats.org/officeDocument/2006/relationships/font" Target="fonts/ProximaNova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font" Target="fonts/FiraSansExtraCondensedMedium-regular.fntdata"/><Relationship Id="rId47" Type="http://schemas.openxmlformats.org/officeDocument/2006/relationships/font" Target="fonts/ProximaNova-boldItalic.fntdata"/><Relationship Id="rId49" Type="http://schemas.openxmlformats.org/officeDocument/2006/relationships/font" Target="fonts/FiraSansExtraCondensed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FiraSansExtraCondensed-boldItalic.fntdata"/><Relationship Id="rId61" Type="http://schemas.openxmlformats.org/officeDocument/2006/relationships/font" Target="fonts/FiraSansExtraCondensed-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FiraSansExtraCondensed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FiraSansExtraCondensedMedium-boldItalic.fntdata"/><Relationship Id="rId50" Type="http://schemas.openxmlformats.org/officeDocument/2006/relationships/font" Target="fonts/FiraSansExtraCondensedMedium-italic.fntdata"/><Relationship Id="rId53" Type="http://schemas.openxmlformats.org/officeDocument/2006/relationships/font" Target="fonts/ProximaNovaSemibold-bold.fntdata"/><Relationship Id="rId52" Type="http://schemas.openxmlformats.org/officeDocument/2006/relationships/font" Target="fonts/ProximaNovaSemibold-regular.fntdata"/><Relationship Id="rId11" Type="http://schemas.openxmlformats.org/officeDocument/2006/relationships/slide" Target="slides/slide6.xml"/><Relationship Id="rId55" Type="http://schemas.openxmlformats.org/officeDocument/2006/relationships/font" Target="fonts/FiraSans-regular.fntdata"/><Relationship Id="rId10" Type="http://schemas.openxmlformats.org/officeDocument/2006/relationships/slide" Target="slides/slide5.xml"/><Relationship Id="rId54" Type="http://schemas.openxmlformats.org/officeDocument/2006/relationships/font" Target="fonts/ProximaNovaSemibold-boldItalic.fntdata"/><Relationship Id="rId13" Type="http://schemas.openxmlformats.org/officeDocument/2006/relationships/slide" Target="slides/slide8.xml"/><Relationship Id="rId57" Type="http://schemas.openxmlformats.org/officeDocument/2006/relationships/font" Target="fonts/FiraSans-italic.fntdata"/><Relationship Id="rId12" Type="http://schemas.openxmlformats.org/officeDocument/2006/relationships/slide" Target="slides/slide7.xml"/><Relationship Id="rId56" Type="http://schemas.openxmlformats.org/officeDocument/2006/relationships/font" Target="fonts/FiraSans-bold.fntdata"/><Relationship Id="rId15" Type="http://schemas.openxmlformats.org/officeDocument/2006/relationships/slide" Target="slides/slide10.xml"/><Relationship Id="rId59" Type="http://schemas.openxmlformats.org/officeDocument/2006/relationships/font" Target="fonts/FiraSansExtraCondensed-regular.fntdata"/><Relationship Id="rId14" Type="http://schemas.openxmlformats.org/officeDocument/2006/relationships/slide" Target="slides/slide9.xml"/><Relationship Id="rId58" Type="http://schemas.openxmlformats.org/officeDocument/2006/relationships/font" Target="fonts/FiraSans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af5bc038ef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af5bc038e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af5bc038ef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af5bc038ef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af5bc038ef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af5bc038e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af5bc038ef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af5bc038e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af5bc038ef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af5bc038ef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af5bc038e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af5bc038e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af5bc038ef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af5bc038ef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af5bc038ef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af5bc038ef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af5bc038ef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af5bc038ef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af5bc038ef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af5bc038ef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a0a061307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a0a061307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af5bc038ef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af5bc038ef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af5bc038ef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4" name="Google Shape;994;gaf5bc038ef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af5bc038ef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af5bc038ef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af5bc038e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0" name="Google Shape;1090;gaf5bc038e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af5bc038ef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af5bc038ef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af5bc038ef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af5bc038ef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gaf5bc038ef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2" name="Google Shape;1232;gaf5bc038ef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af5bc038ef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8" name="Google Shape;1268;gaf5bc038ef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f5bc038ef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f5bc038ef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af5bc038ef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5" name="Google Shape;1325;gaf5bc038ef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a0a061307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a0a061307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af5bc038ef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af5bc038ef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gaf5bc038ef_0_8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" name="Google Shape;1402;gaf5bc038ef_0_8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SLIDES_API1226644184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SLIDES_API1226644184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SLIDES_API122664418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SLIDES_API122664418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531f3d4fe2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531f3d4fe2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a5ae3d1e12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a5ae3d1e12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a0a061307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a0a061307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a0a061307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a0a061307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af5bc038ef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af5bc038ef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af5bc038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af5bc038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af5bc038ef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af5bc038e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" name="Google Shape;28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" name="Google Shape;37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b="1" sz="24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bit.ly/2PfT4l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://bit.ly/30B07Gq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bit.ly/2PfT4l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://bit.ly/30B07Gq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bit.ly/2ZjL1pd" TargetMode="External"/><Relationship Id="rId4" Type="http://schemas.openxmlformats.org/officeDocument/2006/relationships/hyperlink" Target="https://bit.ly/2ZjL1pd" TargetMode="External"/><Relationship Id="rId5" Type="http://schemas.openxmlformats.org/officeDocument/2006/relationships/hyperlink" Target="http://bit.ly/30B07Gq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15"/>
          <p:cNvGrpSpPr/>
          <p:nvPr/>
        </p:nvGrpSpPr>
        <p:grpSpPr>
          <a:xfrm>
            <a:off x="734346" y="403728"/>
            <a:ext cx="6356359" cy="4336035"/>
            <a:chOff x="234775" y="2485925"/>
            <a:chExt cx="647175" cy="441475"/>
          </a:xfrm>
        </p:grpSpPr>
        <p:sp>
          <p:nvSpPr>
            <p:cNvPr id="57" name="Google Shape;57;p15"/>
            <p:cNvSpPr/>
            <p:nvPr/>
          </p:nvSpPr>
          <p:spPr>
            <a:xfrm>
              <a:off x="234775" y="2489275"/>
              <a:ext cx="647175" cy="404525"/>
            </a:xfrm>
            <a:custGeom>
              <a:rect b="b" l="l" r="r" t="t"/>
              <a:pathLst>
                <a:path extrusionOk="0" h="16181" w="25887">
                  <a:moveTo>
                    <a:pt x="9486" y="1"/>
                  </a:moveTo>
                  <a:cubicBezTo>
                    <a:pt x="9225" y="1"/>
                    <a:pt x="8960" y="22"/>
                    <a:pt x="8691" y="70"/>
                  </a:cubicBezTo>
                  <a:cubicBezTo>
                    <a:pt x="4978" y="559"/>
                    <a:pt x="1683" y="3641"/>
                    <a:pt x="1451" y="7046"/>
                  </a:cubicBezTo>
                  <a:cubicBezTo>
                    <a:pt x="1368" y="7915"/>
                    <a:pt x="1439" y="8791"/>
                    <a:pt x="1133" y="9628"/>
                  </a:cubicBezTo>
                  <a:cubicBezTo>
                    <a:pt x="736" y="10617"/>
                    <a:pt x="166" y="11586"/>
                    <a:pt x="124" y="12666"/>
                  </a:cubicBezTo>
                  <a:cubicBezTo>
                    <a:pt x="1" y="15019"/>
                    <a:pt x="2656" y="16180"/>
                    <a:pt x="4952" y="16180"/>
                  </a:cubicBezTo>
                  <a:cubicBezTo>
                    <a:pt x="5113" y="16180"/>
                    <a:pt x="5272" y="16175"/>
                    <a:pt x="5428" y="16163"/>
                  </a:cubicBezTo>
                  <a:cubicBezTo>
                    <a:pt x="7436" y="16144"/>
                    <a:pt x="9577" y="15960"/>
                    <a:pt x="11638" y="15828"/>
                  </a:cubicBezTo>
                  <a:cubicBezTo>
                    <a:pt x="13036" y="15767"/>
                    <a:pt x="14443" y="15828"/>
                    <a:pt x="15831" y="15593"/>
                  </a:cubicBezTo>
                  <a:cubicBezTo>
                    <a:pt x="19796" y="14981"/>
                    <a:pt x="23603" y="12524"/>
                    <a:pt x="24814" y="8974"/>
                  </a:cubicBezTo>
                  <a:cubicBezTo>
                    <a:pt x="25886" y="5699"/>
                    <a:pt x="23713" y="1866"/>
                    <a:pt x="19919" y="1161"/>
                  </a:cubicBezTo>
                  <a:cubicBezTo>
                    <a:pt x="18936" y="897"/>
                    <a:pt x="17934" y="836"/>
                    <a:pt x="16928" y="836"/>
                  </a:cubicBezTo>
                  <a:cubicBezTo>
                    <a:pt x="16072" y="836"/>
                    <a:pt x="15214" y="880"/>
                    <a:pt x="14362" y="880"/>
                  </a:cubicBezTo>
                  <a:cubicBezTo>
                    <a:pt x="14253" y="880"/>
                    <a:pt x="14144" y="879"/>
                    <a:pt x="14035" y="878"/>
                  </a:cubicBezTo>
                  <a:cubicBezTo>
                    <a:pt x="12489" y="745"/>
                    <a:pt x="11048" y="1"/>
                    <a:pt x="94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249025" y="2903050"/>
              <a:ext cx="145150" cy="24350"/>
            </a:xfrm>
            <a:custGeom>
              <a:rect b="b" l="l" r="r" t="t"/>
              <a:pathLst>
                <a:path extrusionOk="0" h="974" w="5806">
                  <a:moveTo>
                    <a:pt x="1696" y="1"/>
                  </a:moveTo>
                  <a:cubicBezTo>
                    <a:pt x="1311" y="1"/>
                    <a:pt x="0" y="125"/>
                    <a:pt x="440" y="694"/>
                  </a:cubicBezTo>
                  <a:cubicBezTo>
                    <a:pt x="1061" y="920"/>
                    <a:pt x="1744" y="973"/>
                    <a:pt x="2433" y="973"/>
                  </a:cubicBezTo>
                  <a:cubicBezTo>
                    <a:pt x="3024" y="973"/>
                    <a:pt x="3620" y="934"/>
                    <a:pt x="4185" y="929"/>
                  </a:cubicBezTo>
                  <a:cubicBezTo>
                    <a:pt x="4592" y="919"/>
                    <a:pt x="5806" y="591"/>
                    <a:pt x="5062" y="175"/>
                  </a:cubicBezTo>
                  <a:cubicBezTo>
                    <a:pt x="4837" y="66"/>
                    <a:pt x="4605" y="43"/>
                    <a:pt x="4370" y="43"/>
                  </a:cubicBezTo>
                  <a:cubicBezTo>
                    <a:pt x="4251" y="43"/>
                    <a:pt x="4132" y="49"/>
                    <a:pt x="4011" y="53"/>
                  </a:cubicBezTo>
                  <a:cubicBezTo>
                    <a:pt x="3852" y="60"/>
                    <a:pt x="3703" y="64"/>
                    <a:pt x="3559" y="64"/>
                  </a:cubicBezTo>
                  <a:cubicBezTo>
                    <a:pt x="2959" y="64"/>
                    <a:pt x="2461" y="9"/>
                    <a:pt x="1738" y="2"/>
                  </a:cubicBezTo>
                  <a:cubicBezTo>
                    <a:pt x="1725" y="1"/>
                    <a:pt x="1711" y="1"/>
                    <a:pt x="16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318925" y="2485925"/>
              <a:ext cx="92575" cy="41575"/>
            </a:xfrm>
            <a:custGeom>
              <a:rect b="b" l="l" r="r" t="t"/>
              <a:pathLst>
                <a:path extrusionOk="0" h="1663" w="3703">
                  <a:moveTo>
                    <a:pt x="2355" y="0"/>
                  </a:moveTo>
                  <a:cubicBezTo>
                    <a:pt x="1551" y="0"/>
                    <a:pt x="1" y="1644"/>
                    <a:pt x="910" y="1663"/>
                  </a:cubicBezTo>
                  <a:cubicBezTo>
                    <a:pt x="1245" y="1408"/>
                    <a:pt x="1499" y="1083"/>
                    <a:pt x="1940" y="950"/>
                  </a:cubicBezTo>
                  <a:cubicBezTo>
                    <a:pt x="2501" y="828"/>
                    <a:pt x="3702" y="165"/>
                    <a:pt x="2459" y="10"/>
                  </a:cubicBezTo>
                  <a:cubicBezTo>
                    <a:pt x="2426" y="3"/>
                    <a:pt x="2391" y="0"/>
                    <a:pt x="2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319675" y="2529150"/>
              <a:ext cx="18775" cy="15950"/>
            </a:xfrm>
            <a:custGeom>
              <a:rect b="b" l="l" r="r" t="t"/>
              <a:pathLst>
                <a:path extrusionOk="0" h="638" w="751">
                  <a:moveTo>
                    <a:pt x="321" y="0"/>
                  </a:moveTo>
                  <a:cubicBezTo>
                    <a:pt x="133" y="0"/>
                    <a:pt x="1" y="235"/>
                    <a:pt x="1" y="394"/>
                  </a:cubicBezTo>
                  <a:cubicBezTo>
                    <a:pt x="18" y="570"/>
                    <a:pt x="96" y="638"/>
                    <a:pt x="189" y="638"/>
                  </a:cubicBezTo>
                  <a:cubicBezTo>
                    <a:pt x="422" y="638"/>
                    <a:pt x="751" y="212"/>
                    <a:pt x="451" y="36"/>
                  </a:cubicBezTo>
                  <a:cubicBezTo>
                    <a:pt x="406" y="11"/>
                    <a:pt x="362" y="0"/>
                    <a:pt x="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" name="Google Shape;61;p15"/>
          <p:cNvGrpSpPr/>
          <p:nvPr/>
        </p:nvGrpSpPr>
        <p:grpSpPr>
          <a:xfrm>
            <a:off x="5148420" y="1353923"/>
            <a:ext cx="3485161" cy="3113328"/>
            <a:chOff x="3428921" y="2940956"/>
            <a:chExt cx="1853513" cy="1655761"/>
          </a:xfrm>
        </p:grpSpPr>
        <p:sp>
          <p:nvSpPr>
            <p:cNvPr id="62" name="Google Shape;62;p15"/>
            <p:cNvSpPr/>
            <p:nvPr/>
          </p:nvSpPr>
          <p:spPr>
            <a:xfrm>
              <a:off x="3428921" y="4059218"/>
              <a:ext cx="72660" cy="26988"/>
            </a:xfrm>
            <a:custGeom>
              <a:rect b="b" l="l" r="r" t="t"/>
              <a:pathLst>
                <a:path extrusionOk="0" h="273" w="735">
                  <a:moveTo>
                    <a:pt x="472" y="0"/>
                  </a:moveTo>
                  <a:cubicBezTo>
                    <a:pt x="458" y="0"/>
                    <a:pt x="443" y="2"/>
                    <a:pt x="429" y="5"/>
                  </a:cubicBezTo>
                  <a:cubicBezTo>
                    <a:pt x="275" y="34"/>
                    <a:pt x="152" y="115"/>
                    <a:pt x="42" y="208"/>
                  </a:cubicBezTo>
                  <a:cubicBezTo>
                    <a:pt x="20" y="218"/>
                    <a:pt x="1" y="238"/>
                    <a:pt x="20" y="260"/>
                  </a:cubicBezTo>
                  <a:cubicBezTo>
                    <a:pt x="29" y="268"/>
                    <a:pt x="38" y="271"/>
                    <a:pt x="46" y="271"/>
                  </a:cubicBezTo>
                  <a:cubicBezTo>
                    <a:pt x="57" y="271"/>
                    <a:pt x="66" y="265"/>
                    <a:pt x="72" y="260"/>
                  </a:cubicBezTo>
                  <a:cubicBezTo>
                    <a:pt x="143" y="218"/>
                    <a:pt x="204" y="176"/>
                    <a:pt x="265" y="137"/>
                  </a:cubicBezTo>
                  <a:cubicBezTo>
                    <a:pt x="349" y="85"/>
                    <a:pt x="416" y="58"/>
                    <a:pt x="474" y="58"/>
                  </a:cubicBezTo>
                  <a:cubicBezTo>
                    <a:pt x="563" y="58"/>
                    <a:pt x="629" y="123"/>
                    <a:pt x="703" y="260"/>
                  </a:cubicBezTo>
                  <a:cubicBezTo>
                    <a:pt x="713" y="260"/>
                    <a:pt x="715" y="272"/>
                    <a:pt x="720" y="272"/>
                  </a:cubicBezTo>
                  <a:cubicBezTo>
                    <a:pt x="722" y="272"/>
                    <a:pt x="723" y="271"/>
                    <a:pt x="725" y="269"/>
                  </a:cubicBezTo>
                  <a:cubicBezTo>
                    <a:pt x="735" y="269"/>
                    <a:pt x="735" y="260"/>
                    <a:pt x="735" y="260"/>
                  </a:cubicBezTo>
                  <a:cubicBezTo>
                    <a:pt x="726" y="121"/>
                    <a:pt x="601" y="0"/>
                    <a:pt x="472" y="0"/>
                  </a:cubicBezTo>
                  <a:close/>
                </a:path>
              </a:pathLst>
            </a:custGeom>
            <a:solidFill>
              <a:srgbClr val="CC48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3" name="Google Shape;63;p15"/>
            <p:cNvGrpSpPr/>
            <p:nvPr/>
          </p:nvGrpSpPr>
          <p:grpSpPr>
            <a:xfrm>
              <a:off x="4646981" y="3121875"/>
              <a:ext cx="635453" cy="796396"/>
              <a:chOff x="5448456" y="2312625"/>
              <a:chExt cx="635453" cy="796396"/>
            </a:xfrm>
          </p:grpSpPr>
          <p:sp>
            <p:nvSpPr>
              <p:cNvPr id="64" name="Google Shape;64;p15"/>
              <p:cNvSpPr/>
              <p:nvPr/>
            </p:nvSpPr>
            <p:spPr>
              <a:xfrm>
                <a:off x="5448456" y="2312625"/>
                <a:ext cx="232809" cy="796396"/>
              </a:xfrm>
              <a:custGeom>
                <a:rect b="b" l="l" r="r" t="t"/>
                <a:pathLst>
                  <a:path extrusionOk="0" h="8056" w="2355">
                    <a:moveTo>
                      <a:pt x="2017" y="0"/>
                    </a:moveTo>
                    <a:cubicBezTo>
                      <a:pt x="1959" y="0"/>
                      <a:pt x="1900" y="36"/>
                      <a:pt x="1846" y="111"/>
                    </a:cubicBezTo>
                    <a:cubicBezTo>
                      <a:pt x="1672" y="314"/>
                      <a:pt x="1549" y="549"/>
                      <a:pt x="1408" y="784"/>
                    </a:cubicBezTo>
                    <a:cubicBezTo>
                      <a:pt x="1385" y="813"/>
                      <a:pt x="1408" y="833"/>
                      <a:pt x="1417" y="865"/>
                    </a:cubicBezTo>
                    <a:cubicBezTo>
                      <a:pt x="1498" y="968"/>
                      <a:pt x="1569" y="1078"/>
                      <a:pt x="1642" y="1181"/>
                    </a:cubicBezTo>
                    <a:cubicBezTo>
                      <a:pt x="1704" y="1283"/>
                      <a:pt x="1691" y="1374"/>
                      <a:pt x="1611" y="1425"/>
                    </a:cubicBezTo>
                    <a:cubicBezTo>
                      <a:pt x="1581" y="1444"/>
                      <a:pt x="1549" y="1454"/>
                      <a:pt x="1518" y="1454"/>
                    </a:cubicBezTo>
                    <a:cubicBezTo>
                      <a:pt x="1464" y="1454"/>
                      <a:pt x="1411" y="1426"/>
                      <a:pt x="1366" y="1374"/>
                    </a:cubicBezTo>
                    <a:cubicBezTo>
                      <a:pt x="1324" y="1313"/>
                      <a:pt x="1285" y="1252"/>
                      <a:pt x="1244" y="1190"/>
                    </a:cubicBezTo>
                    <a:cubicBezTo>
                      <a:pt x="1229" y="1171"/>
                      <a:pt x="1216" y="1161"/>
                      <a:pt x="1204" y="1161"/>
                    </a:cubicBezTo>
                    <a:cubicBezTo>
                      <a:pt x="1193" y="1161"/>
                      <a:pt x="1182" y="1171"/>
                      <a:pt x="1173" y="1190"/>
                    </a:cubicBezTo>
                    <a:cubicBezTo>
                      <a:pt x="886" y="1702"/>
                      <a:pt x="602" y="2201"/>
                      <a:pt x="357" y="2730"/>
                    </a:cubicBezTo>
                    <a:cubicBezTo>
                      <a:pt x="335" y="2781"/>
                      <a:pt x="335" y="2823"/>
                      <a:pt x="387" y="2865"/>
                    </a:cubicBezTo>
                    <a:cubicBezTo>
                      <a:pt x="561" y="3036"/>
                      <a:pt x="754" y="3200"/>
                      <a:pt x="938" y="3374"/>
                    </a:cubicBezTo>
                    <a:cubicBezTo>
                      <a:pt x="999" y="3425"/>
                      <a:pt x="1009" y="3516"/>
                      <a:pt x="957" y="3577"/>
                    </a:cubicBezTo>
                    <a:cubicBezTo>
                      <a:pt x="923" y="3635"/>
                      <a:pt x="872" y="3662"/>
                      <a:pt x="816" y="3662"/>
                    </a:cubicBezTo>
                    <a:cubicBezTo>
                      <a:pt x="793" y="3662"/>
                      <a:pt x="768" y="3657"/>
                      <a:pt x="744" y="3648"/>
                    </a:cubicBezTo>
                    <a:cubicBezTo>
                      <a:pt x="693" y="3628"/>
                      <a:pt x="663" y="3599"/>
                      <a:pt x="622" y="3567"/>
                    </a:cubicBezTo>
                    <a:cubicBezTo>
                      <a:pt x="499" y="3445"/>
                      <a:pt x="377" y="3322"/>
                      <a:pt x="255" y="3210"/>
                    </a:cubicBezTo>
                    <a:cubicBezTo>
                      <a:pt x="234" y="3190"/>
                      <a:pt x="218" y="3177"/>
                      <a:pt x="206" y="3177"/>
                    </a:cubicBezTo>
                    <a:cubicBezTo>
                      <a:pt x="193" y="3177"/>
                      <a:pt x="184" y="3189"/>
                      <a:pt x="174" y="3219"/>
                    </a:cubicBezTo>
                    <a:cubicBezTo>
                      <a:pt x="61" y="3577"/>
                      <a:pt x="0" y="3944"/>
                      <a:pt x="0" y="4321"/>
                    </a:cubicBezTo>
                    <a:cubicBezTo>
                      <a:pt x="0" y="4842"/>
                      <a:pt x="91" y="5342"/>
                      <a:pt x="284" y="5831"/>
                    </a:cubicBezTo>
                    <a:cubicBezTo>
                      <a:pt x="367" y="6047"/>
                      <a:pt x="438" y="6269"/>
                      <a:pt x="602" y="6424"/>
                    </a:cubicBezTo>
                    <a:cubicBezTo>
                      <a:pt x="734" y="6546"/>
                      <a:pt x="744" y="6668"/>
                      <a:pt x="712" y="6820"/>
                    </a:cubicBezTo>
                    <a:lnTo>
                      <a:pt x="712" y="6862"/>
                    </a:lnTo>
                    <a:cubicBezTo>
                      <a:pt x="673" y="7136"/>
                      <a:pt x="641" y="7412"/>
                      <a:pt x="663" y="7687"/>
                    </a:cubicBezTo>
                    <a:cubicBezTo>
                      <a:pt x="663" y="7789"/>
                      <a:pt x="673" y="7882"/>
                      <a:pt x="725" y="7973"/>
                    </a:cubicBezTo>
                    <a:cubicBezTo>
                      <a:pt x="742" y="8018"/>
                      <a:pt x="767" y="8056"/>
                      <a:pt x="814" y="8056"/>
                    </a:cubicBezTo>
                    <a:cubicBezTo>
                      <a:pt x="821" y="8056"/>
                      <a:pt x="827" y="8055"/>
                      <a:pt x="835" y="8054"/>
                    </a:cubicBezTo>
                    <a:cubicBezTo>
                      <a:pt x="886" y="8044"/>
                      <a:pt x="908" y="8005"/>
                      <a:pt x="908" y="7953"/>
                    </a:cubicBezTo>
                    <a:cubicBezTo>
                      <a:pt x="918" y="7921"/>
                      <a:pt x="918" y="7882"/>
                      <a:pt x="918" y="7851"/>
                    </a:cubicBezTo>
                    <a:cubicBezTo>
                      <a:pt x="928" y="7442"/>
                      <a:pt x="938" y="7045"/>
                      <a:pt x="938" y="6646"/>
                    </a:cubicBezTo>
                    <a:cubicBezTo>
                      <a:pt x="938" y="6485"/>
                      <a:pt x="979" y="6340"/>
                      <a:pt x="1060" y="6198"/>
                    </a:cubicBezTo>
                    <a:cubicBezTo>
                      <a:pt x="1305" y="5802"/>
                      <a:pt x="1366" y="5342"/>
                      <a:pt x="1459" y="4894"/>
                    </a:cubicBezTo>
                    <a:cubicBezTo>
                      <a:pt x="1459" y="4884"/>
                      <a:pt x="1469" y="4872"/>
                      <a:pt x="1447" y="4862"/>
                    </a:cubicBezTo>
                    <a:cubicBezTo>
                      <a:pt x="1447" y="4862"/>
                      <a:pt x="1427" y="4872"/>
                      <a:pt x="1417" y="4872"/>
                    </a:cubicBezTo>
                    <a:cubicBezTo>
                      <a:pt x="1337" y="4923"/>
                      <a:pt x="1253" y="4974"/>
                      <a:pt x="1173" y="5016"/>
                    </a:cubicBezTo>
                    <a:cubicBezTo>
                      <a:pt x="1141" y="5029"/>
                      <a:pt x="1111" y="5036"/>
                      <a:pt x="1082" y="5036"/>
                    </a:cubicBezTo>
                    <a:cubicBezTo>
                      <a:pt x="1028" y="5036"/>
                      <a:pt x="981" y="5011"/>
                      <a:pt x="947" y="4965"/>
                    </a:cubicBezTo>
                    <a:cubicBezTo>
                      <a:pt x="908" y="4894"/>
                      <a:pt x="928" y="4810"/>
                      <a:pt x="989" y="4749"/>
                    </a:cubicBezTo>
                    <a:cubicBezTo>
                      <a:pt x="1009" y="4739"/>
                      <a:pt x="1018" y="4730"/>
                      <a:pt x="1031" y="4720"/>
                    </a:cubicBezTo>
                    <a:cubicBezTo>
                      <a:pt x="1202" y="4607"/>
                      <a:pt x="1366" y="4505"/>
                      <a:pt x="1530" y="4404"/>
                    </a:cubicBezTo>
                    <a:cubicBezTo>
                      <a:pt x="1581" y="4372"/>
                      <a:pt x="1611" y="4333"/>
                      <a:pt x="1630" y="4282"/>
                    </a:cubicBezTo>
                    <a:cubicBezTo>
                      <a:pt x="1691" y="4057"/>
                      <a:pt x="1765" y="3831"/>
                      <a:pt x="1836" y="3618"/>
                    </a:cubicBezTo>
                    <a:cubicBezTo>
                      <a:pt x="1968" y="3210"/>
                      <a:pt x="2100" y="2803"/>
                      <a:pt x="2203" y="2385"/>
                    </a:cubicBezTo>
                    <a:cubicBezTo>
                      <a:pt x="2203" y="2375"/>
                      <a:pt x="2213" y="2353"/>
                      <a:pt x="2203" y="2333"/>
                    </a:cubicBezTo>
                    <a:cubicBezTo>
                      <a:pt x="2199" y="2331"/>
                      <a:pt x="2194" y="2331"/>
                      <a:pt x="2190" y="2331"/>
                    </a:cubicBezTo>
                    <a:cubicBezTo>
                      <a:pt x="2174" y="2331"/>
                      <a:pt x="2159" y="2343"/>
                      <a:pt x="2152" y="2343"/>
                    </a:cubicBezTo>
                    <a:cubicBezTo>
                      <a:pt x="2039" y="2395"/>
                      <a:pt x="1926" y="2446"/>
                      <a:pt x="1814" y="2497"/>
                    </a:cubicBezTo>
                    <a:cubicBezTo>
                      <a:pt x="1785" y="2509"/>
                      <a:pt x="1756" y="2517"/>
                      <a:pt x="1727" y="2517"/>
                    </a:cubicBezTo>
                    <a:cubicBezTo>
                      <a:pt x="1686" y="2517"/>
                      <a:pt x="1647" y="2502"/>
                      <a:pt x="1611" y="2466"/>
                    </a:cubicBezTo>
                    <a:cubicBezTo>
                      <a:pt x="1559" y="2395"/>
                      <a:pt x="1569" y="2324"/>
                      <a:pt x="1620" y="2253"/>
                    </a:cubicBezTo>
                    <a:cubicBezTo>
                      <a:pt x="1642" y="2221"/>
                      <a:pt x="1672" y="2191"/>
                      <a:pt x="1704" y="2169"/>
                    </a:cubicBezTo>
                    <a:cubicBezTo>
                      <a:pt x="1865" y="2069"/>
                      <a:pt x="2039" y="1986"/>
                      <a:pt x="2213" y="1905"/>
                    </a:cubicBezTo>
                    <a:cubicBezTo>
                      <a:pt x="2274" y="1873"/>
                      <a:pt x="2303" y="1834"/>
                      <a:pt x="2303" y="1773"/>
                    </a:cubicBezTo>
                    <a:cubicBezTo>
                      <a:pt x="2335" y="1528"/>
                      <a:pt x="2355" y="1283"/>
                      <a:pt x="2355" y="1048"/>
                    </a:cubicBezTo>
                    <a:cubicBezTo>
                      <a:pt x="2355" y="855"/>
                      <a:pt x="2355" y="671"/>
                      <a:pt x="2316" y="478"/>
                    </a:cubicBezTo>
                    <a:cubicBezTo>
                      <a:pt x="2294" y="356"/>
                      <a:pt x="2264" y="233"/>
                      <a:pt x="2193" y="121"/>
                    </a:cubicBezTo>
                    <a:cubicBezTo>
                      <a:pt x="2140" y="41"/>
                      <a:pt x="2079" y="0"/>
                      <a:pt x="2017" y="0"/>
                    </a:cubicBezTo>
                    <a:close/>
                  </a:path>
                </a:pathLst>
              </a:custGeom>
              <a:solidFill>
                <a:srgbClr val="E8BDC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15"/>
              <p:cNvSpPr/>
              <p:nvPr/>
            </p:nvSpPr>
            <p:spPr>
              <a:xfrm>
                <a:off x="5622838" y="2397641"/>
                <a:ext cx="411445" cy="578910"/>
              </a:xfrm>
              <a:custGeom>
                <a:rect b="b" l="l" r="r" t="t"/>
                <a:pathLst>
                  <a:path extrusionOk="0" h="5856" w="4162">
                    <a:moveTo>
                      <a:pt x="3591" y="0"/>
                    </a:moveTo>
                    <a:cubicBezTo>
                      <a:pt x="3545" y="0"/>
                      <a:pt x="3497" y="5"/>
                      <a:pt x="3447" y="15"/>
                    </a:cubicBezTo>
                    <a:cubicBezTo>
                      <a:pt x="2987" y="117"/>
                      <a:pt x="2600" y="352"/>
                      <a:pt x="2265" y="668"/>
                    </a:cubicBezTo>
                    <a:cubicBezTo>
                      <a:pt x="1724" y="1177"/>
                      <a:pt x="1315" y="1779"/>
                      <a:pt x="980" y="2443"/>
                    </a:cubicBezTo>
                    <a:cubicBezTo>
                      <a:pt x="694" y="3013"/>
                      <a:pt x="459" y="3605"/>
                      <a:pt x="233" y="4207"/>
                    </a:cubicBezTo>
                    <a:cubicBezTo>
                      <a:pt x="111" y="4553"/>
                      <a:pt x="1" y="4900"/>
                      <a:pt x="11" y="5287"/>
                    </a:cubicBezTo>
                    <a:cubicBezTo>
                      <a:pt x="1" y="5400"/>
                      <a:pt x="11" y="5522"/>
                      <a:pt x="50" y="5634"/>
                    </a:cubicBezTo>
                    <a:cubicBezTo>
                      <a:pt x="87" y="5774"/>
                      <a:pt x="193" y="5855"/>
                      <a:pt x="315" y="5855"/>
                    </a:cubicBezTo>
                    <a:cubicBezTo>
                      <a:pt x="361" y="5855"/>
                      <a:pt x="410" y="5843"/>
                      <a:pt x="459" y="5818"/>
                    </a:cubicBezTo>
                    <a:cubicBezTo>
                      <a:pt x="571" y="5757"/>
                      <a:pt x="642" y="5654"/>
                      <a:pt x="713" y="5564"/>
                    </a:cubicBezTo>
                    <a:cubicBezTo>
                      <a:pt x="958" y="5236"/>
                      <a:pt x="1122" y="4868"/>
                      <a:pt x="1306" y="4513"/>
                    </a:cubicBezTo>
                    <a:cubicBezTo>
                      <a:pt x="1580" y="3982"/>
                      <a:pt x="1927" y="3493"/>
                      <a:pt x="2326" y="3055"/>
                    </a:cubicBezTo>
                    <a:cubicBezTo>
                      <a:pt x="2652" y="2687"/>
                      <a:pt x="2987" y="2340"/>
                      <a:pt x="3335" y="2005"/>
                    </a:cubicBezTo>
                    <a:cubicBezTo>
                      <a:pt x="3560" y="1779"/>
                      <a:pt x="3763" y="1535"/>
                      <a:pt x="3927" y="1258"/>
                    </a:cubicBezTo>
                    <a:cubicBezTo>
                      <a:pt x="4101" y="994"/>
                      <a:pt x="4162" y="707"/>
                      <a:pt x="4079" y="401"/>
                    </a:cubicBezTo>
                    <a:cubicBezTo>
                      <a:pt x="4003" y="136"/>
                      <a:pt x="3831" y="0"/>
                      <a:pt x="3591" y="0"/>
                    </a:cubicBezTo>
                    <a:close/>
                  </a:path>
                </a:pathLst>
              </a:custGeom>
              <a:solidFill>
                <a:srgbClr val="E89EB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15"/>
              <p:cNvSpPr/>
              <p:nvPr/>
            </p:nvSpPr>
            <p:spPr>
              <a:xfrm>
                <a:off x="5601584" y="2420576"/>
                <a:ext cx="430524" cy="677569"/>
              </a:xfrm>
              <a:custGeom>
                <a:rect b="b" l="l" r="r" t="t"/>
                <a:pathLst>
                  <a:path extrusionOk="0" h="6854" w="4355">
                    <a:moveTo>
                      <a:pt x="4074" y="1"/>
                    </a:moveTo>
                    <a:cubicBezTo>
                      <a:pt x="4054" y="1"/>
                      <a:pt x="4028" y="12"/>
                      <a:pt x="4010" y="18"/>
                    </a:cubicBezTo>
                    <a:cubicBezTo>
                      <a:pt x="3743" y="79"/>
                      <a:pt x="3508" y="221"/>
                      <a:pt x="3305" y="414"/>
                    </a:cubicBezTo>
                    <a:cubicBezTo>
                      <a:pt x="2938" y="752"/>
                      <a:pt x="2622" y="1139"/>
                      <a:pt x="2336" y="1538"/>
                    </a:cubicBezTo>
                    <a:cubicBezTo>
                      <a:pt x="2318" y="1555"/>
                      <a:pt x="2308" y="1590"/>
                      <a:pt x="2284" y="1590"/>
                    </a:cubicBezTo>
                    <a:cubicBezTo>
                      <a:pt x="2281" y="1590"/>
                      <a:pt x="2278" y="1590"/>
                      <a:pt x="2274" y="1589"/>
                    </a:cubicBezTo>
                    <a:cubicBezTo>
                      <a:pt x="2245" y="1577"/>
                      <a:pt x="2255" y="1538"/>
                      <a:pt x="2265" y="1516"/>
                    </a:cubicBezTo>
                    <a:cubicBezTo>
                      <a:pt x="2316" y="1119"/>
                      <a:pt x="2407" y="732"/>
                      <a:pt x="2590" y="365"/>
                    </a:cubicBezTo>
                    <a:cubicBezTo>
                      <a:pt x="2602" y="343"/>
                      <a:pt x="2632" y="324"/>
                      <a:pt x="2602" y="304"/>
                    </a:cubicBezTo>
                    <a:cubicBezTo>
                      <a:pt x="2595" y="299"/>
                      <a:pt x="2588" y="296"/>
                      <a:pt x="2581" y="296"/>
                    </a:cubicBezTo>
                    <a:cubicBezTo>
                      <a:pt x="2561" y="296"/>
                      <a:pt x="2546" y="318"/>
                      <a:pt x="2529" y="333"/>
                    </a:cubicBezTo>
                    <a:cubicBezTo>
                      <a:pt x="2468" y="414"/>
                      <a:pt x="2429" y="507"/>
                      <a:pt x="2397" y="598"/>
                    </a:cubicBezTo>
                    <a:cubicBezTo>
                      <a:pt x="2235" y="977"/>
                      <a:pt x="2184" y="1383"/>
                      <a:pt x="2123" y="1792"/>
                    </a:cubicBezTo>
                    <a:cubicBezTo>
                      <a:pt x="2113" y="1844"/>
                      <a:pt x="2101" y="1895"/>
                      <a:pt x="2071" y="1934"/>
                    </a:cubicBezTo>
                    <a:cubicBezTo>
                      <a:pt x="1878" y="2250"/>
                      <a:pt x="1685" y="2578"/>
                      <a:pt x="1501" y="2913"/>
                    </a:cubicBezTo>
                    <a:cubicBezTo>
                      <a:pt x="1490" y="2943"/>
                      <a:pt x="1480" y="2997"/>
                      <a:pt x="1448" y="2997"/>
                    </a:cubicBezTo>
                    <a:cubicBezTo>
                      <a:pt x="1445" y="2997"/>
                      <a:pt x="1443" y="2997"/>
                      <a:pt x="1440" y="2996"/>
                    </a:cubicBezTo>
                    <a:cubicBezTo>
                      <a:pt x="1408" y="2984"/>
                      <a:pt x="1418" y="2923"/>
                      <a:pt x="1418" y="2884"/>
                    </a:cubicBezTo>
                    <a:cubicBezTo>
                      <a:pt x="1398" y="2446"/>
                      <a:pt x="1469" y="2017"/>
                      <a:pt x="1591" y="1589"/>
                    </a:cubicBezTo>
                    <a:cubicBezTo>
                      <a:pt x="1601" y="1557"/>
                      <a:pt x="1633" y="1496"/>
                      <a:pt x="1582" y="1486"/>
                    </a:cubicBezTo>
                    <a:cubicBezTo>
                      <a:pt x="1578" y="1485"/>
                      <a:pt x="1574" y="1485"/>
                      <a:pt x="1571" y="1485"/>
                    </a:cubicBezTo>
                    <a:cubicBezTo>
                      <a:pt x="1530" y="1485"/>
                      <a:pt x="1529" y="1540"/>
                      <a:pt x="1511" y="1567"/>
                    </a:cubicBezTo>
                    <a:lnTo>
                      <a:pt x="1511" y="1589"/>
                    </a:lnTo>
                    <a:cubicBezTo>
                      <a:pt x="1366" y="2088"/>
                      <a:pt x="1276" y="2597"/>
                      <a:pt x="1337" y="3119"/>
                    </a:cubicBezTo>
                    <a:cubicBezTo>
                      <a:pt x="1347" y="3190"/>
                      <a:pt x="1327" y="3251"/>
                      <a:pt x="1305" y="3322"/>
                    </a:cubicBezTo>
                    <a:cubicBezTo>
                      <a:pt x="1234" y="3474"/>
                      <a:pt x="1112" y="3586"/>
                      <a:pt x="1082" y="3760"/>
                    </a:cubicBezTo>
                    <a:cubicBezTo>
                      <a:pt x="1060" y="3863"/>
                      <a:pt x="989" y="3953"/>
                      <a:pt x="950" y="4056"/>
                    </a:cubicBezTo>
                    <a:cubicBezTo>
                      <a:pt x="938" y="4066"/>
                      <a:pt x="928" y="4076"/>
                      <a:pt x="909" y="4098"/>
                    </a:cubicBezTo>
                    <a:cubicBezTo>
                      <a:pt x="909" y="4076"/>
                      <a:pt x="899" y="4056"/>
                      <a:pt x="889" y="4046"/>
                    </a:cubicBezTo>
                    <a:cubicBezTo>
                      <a:pt x="867" y="3934"/>
                      <a:pt x="857" y="3821"/>
                      <a:pt x="838" y="3718"/>
                    </a:cubicBezTo>
                    <a:cubicBezTo>
                      <a:pt x="796" y="3496"/>
                      <a:pt x="816" y="3261"/>
                      <a:pt x="806" y="3036"/>
                    </a:cubicBezTo>
                    <a:cubicBezTo>
                      <a:pt x="806" y="3006"/>
                      <a:pt x="806" y="2965"/>
                      <a:pt x="767" y="2965"/>
                    </a:cubicBezTo>
                    <a:cubicBezTo>
                      <a:pt x="725" y="2965"/>
                      <a:pt x="725" y="3006"/>
                      <a:pt x="715" y="3036"/>
                    </a:cubicBezTo>
                    <a:cubicBezTo>
                      <a:pt x="715" y="3200"/>
                      <a:pt x="705" y="3351"/>
                      <a:pt x="705" y="3515"/>
                    </a:cubicBezTo>
                    <a:cubicBezTo>
                      <a:pt x="715" y="3731"/>
                      <a:pt x="735" y="3944"/>
                      <a:pt x="806" y="4147"/>
                    </a:cubicBezTo>
                    <a:cubicBezTo>
                      <a:pt x="847" y="4259"/>
                      <a:pt x="816" y="4330"/>
                      <a:pt x="776" y="4423"/>
                    </a:cubicBezTo>
                    <a:cubicBezTo>
                      <a:pt x="470" y="5077"/>
                      <a:pt x="184" y="5750"/>
                      <a:pt x="52" y="6462"/>
                    </a:cubicBezTo>
                    <a:cubicBezTo>
                      <a:pt x="32" y="6575"/>
                      <a:pt x="20" y="6678"/>
                      <a:pt x="0" y="6778"/>
                    </a:cubicBezTo>
                    <a:cubicBezTo>
                      <a:pt x="0" y="6810"/>
                      <a:pt x="10" y="6852"/>
                      <a:pt x="52" y="6852"/>
                    </a:cubicBezTo>
                    <a:cubicBezTo>
                      <a:pt x="57" y="6853"/>
                      <a:pt x="62" y="6853"/>
                      <a:pt x="66" y="6853"/>
                    </a:cubicBezTo>
                    <a:cubicBezTo>
                      <a:pt x="96" y="6853"/>
                      <a:pt x="105" y="6826"/>
                      <a:pt x="113" y="6800"/>
                    </a:cubicBezTo>
                    <a:cubicBezTo>
                      <a:pt x="133" y="6749"/>
                      <a:pt x="142" y="6697"/>
                      <a:pt x="155" y="6646"/>
                    </a:cubicBezTo>
                    <a:cubicBezTo>
                      <a:pt x="255" y="6034"/>
                      <a:pt x="429" y="5464"/>
                      <a:pt x="674" y="4903"/>
                    </a:cubicBezTo>
                    <a:cubicBezTo>
                      <a:pt x="735" y="4771"/>
                      <a:pt x="767" y="4636"/>
                      <a:pt x="938" y="4546"/>
                    </a:cubicBezTo>
                    <a:cubicBezTo>
                      <a:pt x="1183" y="4414"/>
                      <a:pt x="1408" y="4230"/>
                      <a:pt x="1643" y="4076"/>
                    </a:cubicBezTo>
                    <a:cubicBezTo>
                      <a:pt x="1714" y="4024"/>
                      <a:pt x="1795" y="3975"/>
                      <a:pt x="1868" y="3914"/>
                    </a:cubicBezTo>
                    <a:cubicBezTo>
                      <a:pt x="1888" y="3892"/>
                      <a:pt x="1939" y="3873"/>
                      <a:pt x="1917" y="3853"/>
                    </a:cubicBezTo>
                    <a:cubicBezTo>
                      <a:pt x="1911" y="3843"/>
                      <a:pt x="1904" y="3839"/>
                      <a:pt x="1896" y="3839"/>
                    </a:cubicBezTo>
                    <a:cubicBezTo>
                      <a:pt x="1879" y="3839"/>
                      <a:pt x="1858" y="3856"/>
                      <a:pt x="1836" y="3863"/>
                    </a:cubicBezTo>
                    <a:cubicBezTo>
                      <a:pt x="1511" y="4024"/>
                      <a:pt x="1205" y="4208"/>
                      <a:pt x="938" y="4453"/>
                    </a:cubicBezTo>
                    <a:cubicBezTo>
                      <a:pt x="930" y="4471"/>
                      <a:pt x="909" y="4500"/>
                      <a:pt x="890" y="4500"/>
                    </a:cubicBezTo>
                    <a:cubicBezTo>
                      <a:pt x="885" y="4500"/>
                      <a:pt x="881" y="4498"/>
                      <a:pt x="877" y="4494"/>
                    </a:cubicBezTo>
                    <a:cubicBezTo>
                      <a:pt x="847" y="4475"/>
                      <a:pt x="877" y="4443"/>
                      <a:pt x="889" y="4414"/>
                    </a:cubicBezTo>
                    <a:cubicBezTo>
                      <a:pt x="1011" y="4169"/>
                      <a:pt x="1122" y="3914"/>
                      <a:pt x="1244" y="3670"/>
                    </a:cubicBezTo>
                    <a:cubicBezTo>
                      <a:pt x="1266" y="3608"/>
                      <a:pt x="1305" y="3577"/>
                      <a:pt x="1357" y="3557"/>
                    </a:cubicBezTo>
                    <a:cubicBezTo>
                      <a:pt x="1724" y="3383"/>
                      <a:pt x="2123" y="3261"/>
                      <a:pt x="2490" y="3077"/>
                    </a:cubicBezTo>
                    <a:cubicBezTo>
                      <a:pt x="2529" y="3058"/>
                      <a:pt x="2622" y="3026"/>
                      <a:pt x="2602" y="2974"/>
                    </a:cubicBezTo>
                    <a:cubicBezTo>
                      <a:pt x="2596" y="2964"/>
                      <a:pt x="2586" y="2959"/>
                      <a:pt x="2574" y="2959"/>
                    </a:cubicBezTo>
                    <a:cubicBezTo>
                      <a:pt x="2543" y="2959"/>
                      <a:pt x="2495" y="2988"/>
                      <a:pt x="2458" y="2996"/>
                    </a:cubicBezTo>
                    <a:cubicBezTo>
                      <a:pt x="2101" y="3129"/>
                      <a:pt x="1755" y="3261"/>
                      <a:pt x="1408" y="3403"/>
                    </a:cubicBezTo>
                    <a:cubicBezTo>
                      <a:pt x="1398" y="3403"/>
                      <a:pt x="1388" y="3403"/>
                      <a:pt x="1388" y="3413"/>
                    </a:cubicBezTo>
                    <a:lnTo>
                      <a:pt x="1388" y="3383"/>
                    </a:lnTo>
                    <a:cubicBezTo>
                      <a:pt x="1511" y="3129"/>
                      <a:pt x="1643" y="2884"/>
                      <a:pt x="1775" y="2639"/>
                    </a:cubicBezTo>
                    <a:cubicBezTo>
                      <a:pt x="1826" y="2526"/>
                      <a:pt x="1907" y="2465"/>
                      <a:pt x="2020" y="2414"/>
                    </a:cubicBezTo>
                    <a:cubicBezTo>
                      <a:pt x="2458" y="2230"/>
                      <a:pt x="2908" y="2079"/>
                      <a:pt x="3356" y="1934"/>
                    </a:cubicBezTo>
                    <a:cubicBezTo>
                      <a:pt x="3417" y="1924"/>
                      <a:pt x="3520" y="1924"/>
                      <a:pt x="3498" y="1853"/>
                    </a:cubicBezTo>
                    <a:cubicBezTo>
                      <a:pt x="3491" y="1825"/>
                      <a:pt x="3471" y="1816"/>
                      <a:pt x="3447" y="1816"/>
                    </a:cubicBezTo>
                    <a:cubicBezTo>
                      <a:pt x="3410" y="1816"/>
                      <a:pt x="3362" y="1838"/>
                      <a:pt x="3324" y="1844"/>
                    </a:cubicBezTo>
                    <a:cubicBezTo>
                      <a:pt x="2908" y="1966"/>
                      <a:pt x="2490" y="2098"/>
                      <a:pt x="2091" y="2272"/>
                    </a:cubicBezTo>
                    <a:cubicBezTo>
                      <a:pt x="2069" y="2279"/>
                      <a:pt x="2045" y="2298"/>
                      <a:pt x="2026" y="2298"/>
                    </a:cubicBezTo>
                    <a:cubicBezTo>
                      <a:pt x="2020" y="2298"/>
                      <a:pt x="2015" y="2296"/>
                      <a:pt x="2010" y="2291"/>
                    </a:cubicBezTo>
                    <a:cubicBezTo>
                      <a:pt x="1978" y="2262"/>
                      <a:pt x="2020" y="2230"/>
                      <a:pt x="2030" y="2201"/>
                    </a:cubicBezTo>
                    <a:cubicBezTo>
                      <a:pt x="2174" y="1966"/>
                      <a:pt x="2316" y="1741"/>
                      <a:pt x="2480" y="1516"/>
                    </a:cubicBezTo>
                    <a:cubicBezTo>
                      <a:pt x="2500" y="1496"/>
                      <a:pt x="2519" y="1467"/>
                      <a:pt x="2551" y="1445"/>
                    </a:cubicBezTo>
                    <a:cubicBezTo>
                      <a:pt x="2877" y="1190"/>
                      <a:pt x="3244" y="997"/>
                      <a:pt x="3621" y="823"/>
                    </a:cubicBezTo>
                    <a:cubicBezTo>
                      <a:pt x="3826" y="732"/>
                      <a:pt x="4049" y="671"/>
                      <a:pt x="4264" y="598"/>
                    </a:cubicBezTo>
                    <a:cubicBezTo>
                      <a:pt x="4304" y="588"/>
                      <a:pt x="4355" y="568"/>
                      <a:pt x="4345" y="527"/>
                    </a:cubicBezTo>
                    <a:cubicBezTo>
                      <a:pt x="4338" y="507"/>
                      <a:pt x="4326" y="501"/>
                      <a:pt x="4312" y="501"/>
                    </a:cubicBezTo>
                    <a:cubicBezTo>
                      <a:pt x="4289" y="501"/>
                      <a:pt x="4262" y="517"/>
                      <a:pt x="4242" y="517"/>
                    </a:cubicBezTo>
                    <a:cubicBezTo>
                      <a:pt x="4233" y="517"/>
                      <a:pt x="4223" y="527"/>
                      <a:pt x="4213" y="527"/>
                    </a:cubicBezTo>
                    <a:cubicBezTo>
                      <a:pt x="3723" y="659"/>
                      <a:pt x="3263" y="855"/>
                      <a:pt x="2847" y="1139"/>
                    </a:cubicBezTo>
                    <a:cubicBezTo>
                      <a:pt x="2832" y="1145"/>
                      <a:pt x="2818" y="1158"/>
                      <a:pt x="2808" y="1158"/>
                    </a:cubicBezTo>
                    <a:cubicBezTo>
                      <a:pt x="2803" y="1158"/>
                      <a:pt x="2799" y="1155"/>
                      <a:pt x="2796" y="1148"/>
                    </a:cubicBezTo>
                    <a:cubicBezTo>
                      <a:pt x="2764" y="1129"/>
                      <a:pt x="2796" y="1109"/>
                      <a:pt x="2806" y="1087"/>
                    </a:cubicBezTo>
                    <a:cubicBezTo>
                      <a:pt x="3163" y="681"/>
                      <a:pt x="3508" y="272"/>
                      <a:pt x="4039" y="69"/>
                    </a:cubicBezTo>
                    <a:cubicBezTo>
                      <a:pt x="4071" y="59"/>
                      <a:pt x="4120" y="59"/>
                      <a:pt x="4100" y="18"/>
                    </a:cubicBezTo>
                    <a:cubicBezTo>
                      <a:pt x="4097" y="5"/>
                      <a:pt x="4087" y="1"/>
                      <a:pt x="4074" y="1"/>
                    </a:cubicBezTo>
                    <a:close/>
                  </a:path>
                </a:pathLst>
              </a:custGeom>
              <a:solidFill>
                <a:srgbClr val="CB40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>
                <a:off x="5738797" y="2755007"/>
                <a:ext cx="1977" cy="2966"/>
              </a:xfrm>
              <a:custGeom>
                <a:rect b="b" l="l" r="r" t="t"/>
                <a:pathLst>
                  <a:path extrusionOk="0" h="30" w="20">
                    <a:moveTo>
                      <a:pt x="0" y="0"/>
                    </a:moveTo>
                    <a:lnTo>
                      <a:pt x="0" y="30"/>
                    </a:lnTo>
                    <a:cubicBezTo>
                      <a:pt x="0" y="20"/>
                      <a:pt x="10" y="20"/>
                      <a:pt x="20" y="20"/>
                    </a:cubicBezTo>
                    <a:cubicBezTo>
                      <a:pt x="10" y="10"/>
                      <a:pt x="1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15"/>
              <p:cNvSpPr/>
              <p:nvPr/>
            </p:nvSpPr>
            <p:spPr>
              <a:xfrm>
                <a:off x="5687194" y="2724065"/>
                <a:ext cx="396715" cy="265037"/>
              </a:xfrm>
              <a:custGeom>
                <a:rect b="b" l="l" r="r" t="t"/>
                <a:pathLst>
                  <a:path extrusionOk="0" h="2681" w="4013">
                    <a:moveTo>
                      <a:pt x="2633" y="1"/>
                    </a:moveTo>
                    <a:cubicBezTo>
                      <a:pt x="2394" y="1"/>
                      <a:pt x="2173" y="639"/>
                      <a:pt x="2143" y="822"/>
                    </a:cubicBezTo>
                    <a:lnTo>
                      <a:pt x="2052" y="1189"/>
                    </a:lnTo>
                    <a:cubicBezTo>
                      <a:pt x="2030" y="1282"/>
                      <a:pt x="1827" y="1334"/>
                      <a:pt x="1756" y="1383"/>
                    </a:cubicBezTo>
                    <a:cubicBezTo>
                      <a:pt x="1744" y="1392"/>
                      <a:pt x="1733" y="1396"/>
                      <a:pt x="1724" y="1396"/>
                    </a:cubicBezTo>
                    <a:cubicBezTo>
                      <a:pt x="1702" y="1396"/>
                      <a:pt x="1693" y="1372"/>
                      <a:pt x="1714" y="1344"/>
                    </a:cubicBezTo>
                    <a:cubicBezTo>
                      <a:pt x="2011" y="568"/>
                      <a:pt x="1934" y="251"/>
                      <a:pt x="1789" y="251"/>
                    </a:cubicBezTo>
                    <a:cubicBezTo>
                      <a:pt x="1643" y="251"/>
                      <a:pt x="1429" y="568"/>
                      <a:pt x="1450" y="1057"/>
                    </a:cubicBezTo>
                    <a:cubicBezTo>
                      <a:pt x="1440" y="1231"/>
                      <a:pt x="1479" y="1476"/>
                      <a:pt x="1357" y="1608"/>
                    </a:cubicBezTo>
                    <a:cubicBezTo>
                      <a:pt x="1266" y="1659"/>
                      <a:pt x="1186" y="1711"/>
                      <a:pt x="1102" y="1762"/>
                    </a:cubicBezTo>
                    <a:cubicBezTo>
                      <a:pt x="1093" y="1772"/>
                      <a:pt x="1083" y="1776"/>
                      <a:pt x="1075" y="1776"/>
                    </a:cubicBezTo>
                    <a:cubicBezTo>
                      <a:pt x="1058" y="1776"/>
                      <a:pt x="1049" y="1758"/>
                      <a:pt x="1063" y="1730"/>
                    </a:cubicBezTo>
                    <a:cubicBezTo>
                      <a:pt x="1164" y="1424"/>
                      <a:pt x="1276" y="1109"/>
                      <a:pt x="1164" y="793"/>
                    </a:cubicBezTo>
                    <a:cubicBezTo>
                      <a:pt x="1143" y="701"/>
                      <a:pt x="1044" y="569"/>
                      <a:pt x="960" y="569"/>
                    </a:cubicBezTo>
                    <a:cubicBezTo>
                      <a:pt x="924" y="569"/>
                      <a:pt x="890" y="595"/>
                      <a:pt x="867" y="661"/>
                    </a:cubicBezTo>
                    <a:cubicBezTo>
                      <a:pt x="787" y="1016"/>
                      <a:pt x="848" y="1405"/>
                      <a:pt x="819" y="1772"/>
                    </a:cubicBezTo>
                    <a:cubicBezTo>
                      <a:pt x="796" y="1904"/>
                      <a:pt x="767" y="1995"/>
                      <a:pt x="645" y="2078"/>
                    </a:cubicBezTo>
                    <a:cubicBezTo>
                      <a:pt x="420" y="2239"/>
                      <a:pt x="216" y="2423"/>
                      <a:pt x="33" y="2638"/>
                    </a:cubicBezTo>
                    <a:cubicBezTo>
                      <a:pt x="23" y="2648"/>
                      <a:pt x="1" y="2658"/>
                      <a:pt x="11" y="2680"/>
                    </a:cubicBezTo>
                    <a:cubicBezTo>
                      <a:pt x="94" y="2680"/>
                      <a:pt x="175" y="2607"/>
                      <a:pt x="246" y="2558"/>
                    </a:cubicBezTo>
                    <a:cubicBezTo>
                      <a:pt x="400" y="2435"/>
                      <a:pt x="542" y="2313"/>
                      <a:pt x="696" y="2178"/>
                    </a:cubicBezTo>
                    <a:cubicBezTo>
                      <a:pt x="716" y="2168"/>
                      <a:pt x="735" y="2149"/>
                      <a:pt x="757" y="2149"/>
                    </a:cubicBezTo>
                    <a:cubicBezTo>
                      <a:pt x="779" y="2146"/>
                      <a:pt x="800" y="2145"/>
                      <a:pt x="821" y="2145"/>
                    </a:cubicBezTo>
                    <a:cubicBezTo>
                      <a:pt x="1205" y="2145"/>
                      <a:pt x="1460" y="2558"/>
                      <a:pt x="1844" y="2558"/>
                    </a:cubicBezTo>
                    <a:cubicBezTo>
                      <a:pt x="1852" y="2558"/>
                      <a:pt x="1860" y="2558"/>
                      <a:pt x="1869" y="2558"/>
                    </a:cubicBezTo>
                    <a:cubicBezTo>
                      <a:pt x="1876" y="2559"/>
                      <a:pt x="1883" y="2559"/>
                      <a:pt x="1890" y="2559"/>
                    </a:cubicBezTo>
                    <a:cubicBezTo>
                      <a:pt x="1944" y="2559"/>
                      <a:pt x="1993" y="2528"/>
                      <a:pt x="2011" y="2474"/>
                    </a:cubicBezTo>
                    <a:cubicBezTo>
                      <a:pt x="2091" y="2178"/>
                      <a:pt x="1296" y="1995"/>
                      <a:pt x="1073" y="1975"/>
                    </a:cubicBezTo>
                    <a:cubicBezTo>
                      <a:pt x="1002" y="1975"/>
                      <a:pt x="1012" y="1946"/>
                      <a:pt x="1063" y="1924"/>
                    </a:cubicBezTo>
                    <a:cubicBezTo>
                      <a:pt x="1145" y="1888"/>
                      <a:pt x="1270" y="1758"/>
                      <a:pt x="1362" y="1758"/>
                    </a:cubicBezTo>
                    <a:cubicBezTo>
                      <a:pt x="1371" y="1758"/>
                      <a:pt x="1380" y="1759"/>
                      <a:pt x="1389" y="1762"/>
                    </a:cubicBezTo>
                    <a:cubicBezTo>
                      <a:pt x="1807" y="1924"/>
                      <a:pt x="2104" y="2281"/>
                      <a:pt x="2571" y="2332"/>
                    </a:cubicBezTo>
                    <a:cubicBezTo>
                      <a:pt x="2586" y="2335"/>
                      <a:pt x="2601" y="2337"/>
                      <a:pt x="2617" y="2337"/>
                    </a:cubicBezTo>
                    <a:cubicBezTo>
                      <a:pt x="2656" y="2337"/>
                      <a:pt x="2696" y="2325"/>
                      <a:pt x="2725" y="2281"/>
                    </a:cubicBezTo>
                    <a:cubicBezTo>
                      <a:pt x="2838" y="1985"/>
                      <a:pt x="2123" y="1711"/>
                      <a:pt x="1898" y="1628"/>
                    </a:cubicBezTo>
                    <a:cubicBezTo>
                      <a:pt x="1888" y="1618"/>
                      <a:pt x="1634" y="1588"/>
                      <a:pt x="1705" y="1547"/>
                    </a:cubicBezTo>
                    <a:cubicBezTo>
                      <a:pt x="1794" y="1502"/>
                      <a:pt x="1976" y="1364"/>
                      <a:pt x="2082" y="1364"/>
                    </a:cubicBezTo>
                    <a:cubicBezTo>
                      <a:pt x="2098" y="1364"/>
                      <a:pt x="2111" y="1366"/>
                      <a:pt x="2123" y="1373"/>
                    </a:cubicBezTo>
                    <a:cubicBezTo>
                      <a:pt x="2316" y="1434"/>
                      <a:pt x="2490" y="1547"/>
                      <a:pt x="2654" y="1659"/>
                    </a:cubicBezTo>
                    <a:cubicBezTo>
                      <a:pt x="2806" y="1762"/>
                      <a:pt x="2948" y="1914"/>
                      <a:pt x="3144" y="1946"/>
                    </a:cubicBezTo>
                    <a:cubicBezTo>
                      <a:pt x="3148" y="1946"/>
                      <a:pt x="3153" y="1946"/>
                      <a:pt x="3157" y="1946"/>
                    </a:cubicBezTo>
                    <a:cubicBezTo>
                      <a:pt x="3346" y="1946"/>
                      <a:pt x="3334" y="1738"/>
                      <a:pt x="3193" y="1640"/>
                    </a:cubicBezTo>
                    <a:cubicBezTo>
                      <a:pt x="2980" y="1444"/>
                      <a:pt x="2693" y="1344"/>
                      <a:pt x="2419" y="1273"/>
                    </a:cubicBezTo>
                    <a:cubicBezTo>
                      <a:pt x="2270" y="1237"/>
                      <a:pt x="2496" y="1163"/>
                      <a:pt x="2596" y="1163"/>
                    </a:cubicBezTo>
                    <a:cubicBezTo>
                      <a:pt x="2612" y="1163"/>
                      <a:pt x="2625" y="1165"/>
                      <a:pt x="2632" y="1170"/>
                    </a:cubicBezTo>
                    <a:cubicBezTo>
                      <a:pt x="3061" y="1231"/>
                      <a:pt x="3389" y="1495"/>
                      <a:pt x="3775" y="1659"/>
                    </a:cubicBezTo>
                    <a:cubicBezTo>
                      <a:pt x="3797" y="1667"/>
                      <a:pt x="3818" y="1671"/>
                      <a:pt x="3837" y="1671"/>
                    </a:cubicBezTo>
                    <a:cubicBezTo>
                      <a:pt x="3946" y="1671"/>
                      <a:pt x="4013" y="1560"/>
                      <a:pt x="3917" y="1456"/>
                    </a:cubicBezTo>
                    <a:cubicBezTo>
                      <a:pt x="3695" y="1160"/>
                      <a:pt x="3286" y="1138"/>
                      <a:pt x="2960" y="1038"/>
                    </a:cubicBezTo>
                    <a:cubicBezTo>
                      <a:pt x="2970" y="1016"/>
                      <a:pt x="2990" y="1016"/>
                      <a:pt x="3009" y="1016"/>
                    </a:cubicBezTo>
                    <a:cubicBezTo>
                      <a:pt x="3163" y="976"/>
                      <a:pt x="3315" y="935"/>
                      <a:pt x="3469" y="883"/>
                    </a:cubicBezTo>
                    <a:cubicBezTo>
                      <a:pt x="3499" y="883"/>
                      <a:pt x="3531" y="883"/>
                      <a:pt x="3521" y="832"/>
                    </a:cubicBezTo>
                    <a:cubicBezTo>
                      <a:pt x="3515" y="805"/>
                      <a:pt x="3503" y="799"/>
                      <a:pt x="3488" y="799"/>
                    </a:cubicBezTo>
                    <a:cubicBezTo>
                      <a:pt x="3476" y="799"/>
                      <a:pt x="3463" y="803"/>
                      <a:pt x="3450" y="803"/>
                    </a:cubicBezTo>
                    <a:cubicBezTo>
                      <a:pt x="3327" y="832"/>
                      <a:pt x="3193" y="854"/>
                      <a:pt x="3070" y="883"/>
                    </a:cubicBezTo>
                    <a:cubicBezTo>
                      <a:pt x="3059" y="889"/>
                      <a:pt x="3044" y="896"/>
                      <a:pt x="3031" y="896"/>
                    </a:cubicBezTo>
                    <a:cubicBezTo>
                      <a:pt x="3022" y="896"/>
                      <a:pt x="3014" y="893"/>
                      <a:pt x="3009" y="883"/>
                    </a:cubicBezTo>
                    <a:cubicBezTo>
                      <a:pt x="2990" y="854"/>
                      <a:pt x="3031" y="844"/>
                      <a:pt x="3041" y="832"/>
                    </a:cubicBezTo>
                    <a:cubicBezTo>
                      <a:pt x="3173" y="732"/>
                      <a:pt x="3305" y="629"/>
                      <a:pt x="3438" y="516"/>
                    </a:cubicBezTo>
                    <a:cubicBezTo>
                      <a:pt x="3571" y="442"/>
                      <a:pt x="3762" y="80"/>
                      <a:pt x="3536" y="80"/>
                    </a:cubicBezTo>
                    <a:cubicBezTo>
                      <a:pt x="3517" y="80"/>
                      <a:pt x="3495" y="82"/>
                      <a:pt x="3469" y="88"/>
                    </a:cubicBezTo>
                    <a:cubicBezTo>
                      <a:pt x="3144" y="210"/>
                      <a:pt x="2948" y="548"/>
                      <a:pt x="2777" y="832"/>
                    </a:cubicBezTo>
                    <a:cubicBezTo>
                      <a:pt x="2674" y="1028"/>
                      <a:pt x="2542" y="1038"/>
                      <a:pt x="2358" y="1109"/>
                    </a:cubicBezTo>
                    <a:cubicBezTo>
                      <a:pt x="2342" y="1109"/>
                      <a:pt x="2321" y="1125"/>
                      <a:pt x="2308" y="1125"/>
                    </a:cubicBezTo>
                    <a:cubicBezTo>
                      <a:pt x="2303" y="1125"/>
                      <a:pt x="2299" y="1123"/>
                      <a:pt x="2297" y="1118"/>
                    </a:cubicBezTo>
                    <a:cubicBezTo>
                      <a:pt x="2275" y="1099"/>
                      <a:pt x="2307" y="1077"/>
                      <a:pt x="2316" y="1067"/>
                    </a:cubicBezTo>
                    <a:cubicBezTo>
                      <a:pt x="2449" y="925"/>
                      <a:pt x="2899" y="139"/>
                      <a:pt x="2674" y="7"/>
                    </a:cubicBezTo>
                    <a:cubicBezTo>
                      <a:pt x="2660" y="3"/>
                      <a:pt x="2646" y="1"/>
                      <a:pt x="2633" y="1"/>
                    </a:cubicBezTo>
                    <a:close/>
                  </a:path>
                </a:pathLst>
              </a:custGeom>
              <a:solidFill>
                <a:srgbClr val="BF26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" name="Google Shape;69;p15"/>
            <p:cNvGrpSpPr/>
            <p:nvPr/>
          </p:nvGrpSpPr>
          <p:grpSpPr>
            <a:xfrm>
              <a:off x="3429909" y="2940956"/>
              <a:ext cx="888328" cy="1615118"/>
              <a:chOff x="3429909" y="2940956"/>
              <a:chExt cx="888328" cy="1615118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3429909" y="3856563"/>
                <a:ext cx="687752" cy="404228"/>
              </a:xfrm>
              <a:custGeom>
                <a:rect b="b" l="l" r="r" t="t"/>
                <a:pathLst>
                  <a:path extrusionOk="0" h="4089" w="6957">
                    <a:moveTo>
                      <a:pt x="3336" y="0"/>
                    </a:moveTo>
                    <a:cubicBezTo>
                      <a:pt x="3327" y="0"/>
                      <a:pt x="3317" y="2"/>
                      <a:pt x="3305" y="4"/>
                    </a:cubicBezTo>
                    <a:cubicBezTo>
                      <a:pt x="2969" y="75"/>
                      <a:pt x="2651" y="207"/>
                      <a:pt x="2316" y="268"/>
                    </a:cubicBezTo>
                    <a:cubicBezTo>
                      <a:pt x="2311" y="268"/>
                      <a:pt x="2307" y="266"/>
                      <a:pt x="2303" y="266"/>
                    </a:cubicBezTo>
                    <a:cubicBezTo>
                      <a:pt x="2299" y="266"/>
                      <a:pt x="2296" y="269"/>
                      <a:pt x="2296" y="281"/>
                    </a:cubicBezTo>
                    <a:cubicBezTo>
                      <a:pt x="2296" y="290"/>
                      <a:pt x="2306" y="290"/>
                      <a:pt x="2316" y="300"/>
                    </a:cubicBezTo>
                    <a:cubicBezTo>
                      <a:pt x="2438" y="391"/>
                      <a:pt x="2541" y="493"/>
                      <a:pt x="2602" y="648"/>
                    </a:cubicBezTo>
                    <a:cubicBezTo>
                      <a:pt x="2651" y="770"/>
                      <a:pt x="2622" y="892"/>
                      <a:pt x="2519" y="941"/>
                    </a:cubicBezTo>
                    <a:cubicBezTo>
                      <a:pt x="2488" y="958"/>
                      <a:pt x="2456" y="964"/>
                      <a:pt x="2425" y="964"/>
                    </a:cubicBezTo>
                    <a:cubicBezTo>
                      <a:pt x="2377" y="964"/>
                      <a:pt x="2329" y="947"/>
                      <a:pt x="2284" y="922"/>
                    </a:cubicBezTo>
                    <a:cubicBezTo>
                      <a:pt x="1990" y="770"/>
                      <a:pt x="1746" y="555"/>
                      <a:pt x="1530" y="300"/>
                    </a:cubicBezTo>
                    <a:cubicBezTo>
                      <a:pt x="1513" y="283"/>
                      <a:pt x="1494" y="257"/>
                      <a:pt x="1470" y="257"/>
                    </a:cubicBezTo>
                    <a:cubicBezTo>
                      <a:pt x="1467" y="257"/>
                      <a:pt x="1463" y="257"/>
                      <a:pt x="1459" y="258"/>
                    </a:cubicBezTo>
                    <a:cubicBezTo>
                      <a:pt x="1285" y="290"/>
                      <a:pt x="1121" y="329"/>
                      <a:pt x="979" y="413"/>
                    </a:cubicBezTo>
                    <a:cubicBezTo>
                      <a:pt x="776" y="525"/>
                      <a:pt x="612" y="667"/>
                      <a:pt x="470" y="841"/>
                    </a:cubicBezTo>
                    <a:cubicBezTo>
                      <a:pt x="184" y="1167"/>
                      <a:pt x="0" y="1544"/>
                      <a:pt x="0" y="1994"/>
                    </a:cubicBezTo>
                    <a:cubicBezTo>
                      <a:pt x="0" y="2075"/>
                      <a:pt x="0" y="2155"/>
                      <a:pt x="10" y="2239"/>
                    </a:cubicBezTo>
                    <a:cubicBezTo>
                      <a:pt x="17" y="2272"/>
                      <a:pt x="24" y="2297"/>
                      <a:pt x="48" y="2297"/>
                    </a:cubicBezTo>
                    <a:cubicBezTo>
                      <a:pt x="59" y="2297"/>
                      <a:pt x="74" y="2291"/>
                      <a:pt x="93" y="2278"/>
                    </a:cubicBezTo>
                    <a:cubicBezTo>
                      <a:pt x="155" y="2217"/>
                      <a:pt x="235" y="2177"/>
                      <a:pt x="316" y="2136"/>
                    </a:cubicBezTo>
                    <a:cubicBezTo>
                      <a:pt x="367" y="2104"/>
                      <a:pt x="429" y="2084"/>
                      <a:pt x="490" y="2084"/>
                    </a:cubicBezTo>
                    <a:cubicBezTo>
                      <a:pt x="664" y="2084"/>
                      <a:pt x="766" y="2217"/>
                      <a:pt x="705" y="2381"/>
                    </a:cubicBezTo>
                    <a:cubicBezTo>
                      <a:pt x="644" y="2594"/>
                      <a:pt x="500" y="2748"/>
                      <a:pt x="348" y="2900"/>
                    </a:cubicBezTo>
                    <a:cubicBezTo>
                      <a:pt x="326" y="2931"/>
                      <a:pt x="306" y="2951"/>
                      <a:pt x="338" y="2993"/>
                    </a:cubicBezTo>
                    <a:cubicBezTo>
                      <a:pt x="551" y="3279"/>
                      <a:pt x="815" y="3492"/>
                      <a:pt x="1134" y="3656"/>
                    </a:cubicBezTo>
                    <a:cubicBezTo>
                      <a:pt x="1143" y="3662"/>
                      <a:pt x="1152" y="3666"/>
                      <a:pt x="1160" y="3666"/>
                    </a:cubicBezTo>
                    <a:cubicBezTo>
                      <a:pt x="1176" y="3666"/>
                      <a:pt x="1190" y="3652"/>
                      <a:pt x="1205" y="3624"/>
                    </a:cubicBezTo>
                    <a:cubicBezTo>
                      <a:pt x="1285" y="3450"/>
                      <a:pt x="1398" y="3289"/>
                      <a:pt x="1530" y="3144"/>
                    </a:cubicBezTo>
                    <a:cubicBezTo>
                      <a:pt x="1672" y="2973"/>
                      <a:pt x="1846" y="2829"/>
                      <a:pt x="2071" y="2777"/>
                    </a:cubicBezTo>
                    <a:cubicBezTo>
                      <a:pt x="2099" y="2770"/>
                      <a:pt x="2127" y="2766"/>
                      <a:pt x="2154" y="2766"/>
                    </a:cubicBezTo>
                    <a:cubicBezTo>
                      <a:pt x="2270" y="2766"/>
                      <a:pt x="2365" y="2832"/>
                      <a:pt x="2397" y="2931"/>
                    </a:cubicBezTo>
                    <a:cubicBezTo>
                      <a:pt x="2428" y="3034"/>
                      <a:pt x="2406" y="3125"/>
                      <a:pt x="2367" y="3218"/>
                    </a:cubicBezTo>
                    <a:cubicBezTo>
                      <a:pt x="2245" y="3463"/>
                      <a:pt x="2071" y="3675"/>
                      <a:pt x="1888" y="3879"/>
                    </a:cubicBezTo>
                    <a:cubicBezTo>
                      <a:pt x="1856" y="3910"/>
                      <a:pt x="1868" y="3920"/>
                      <a:pt x="1907" y="3930"/>
                    </a:cubicBezTo>
                    <a:cubicBezTo>
                      <a:pt x="2213" y="4013"/>
                      <a:pt x="2529" y="4062"/>
                      <a:pt x="2857" y="4084"/>
                    </a:cubicBezTo>
                    <a:cubicBezTo>
                      <a:pt x="2928" y="4087"/>
                      <a:pt x="3001" y="4088"/>
                      <a:pt x="3074" y="4088"/>
                    </a:cubicBezTo>
                    <a:cubicBezTo>
                      <a:pt x="3251" y="4088"/>
                      <a:pt x="3431" y="4081"/>
                      <a:pt x="3611" y="4074"/>
                    </a:cubicBezTo>
                    <a:cubicBezTo>
                      <a:pt x="3662" y="4062"/>
                      <a:pt x="3704" y="4052"/>
                      <a:pt x="3743" y="4013"/>
                    </a:cubicBezTo>
                    <a:cubicBezTo>
                      <a:pt x="3978" y="3756"/>
                      <a:pt x="4203" y="3502"/>
                      <a:pt x="4477" y="3289"/>
                    </a:cubicBezTo>
                    <a:cubicBezTo>
                      <a:pt x="4661" y="3135"/>
                      <a:pt x="4866" y="3002"/>
                      <a:pt x="5121" y="2961"/>
                    </a:cubicBezTo>
                    <a:cubicBezTo>
                      <a:pt x="5140" y="2957"/>
                      <a:pt x="5158" y="2955"/>
                      <a:pt x="5177" y="2955"/>
                    </a:cubicBezTo>
                    <a:cubicBezTo>
                      <a:pt x="5255" y="2955"/>
                      <a:pt x="5326" y="2990"/>
                      <a:pt x="5375" y="3064"/>
                    </a:cubicBezTo>
                    <a:cubicBezTo>
                      <a:pt x="5437" y="3144"/>
                      <a:pt x="5405" y="3237"/>
                      <a:pt x="5344" y="3318"/>
                    </a:cubicBezTo>
                    <a:cubicBezTo>
                      <a:pt x="5253" y="3440"/>
                      <a:pt x="5141" y="3524"/>
                      <a:pt x="5028" y="3614"/>
                    </a:cubicBezTo>
                    <a:cubicBezTo>
                      <a:pt x="4906" y="3707"/>
                      <a:pt x="4793" y="3798"/>
                      <a:pt x="4671" y="3891"/>
                    </a:cubicBezTo>
                    <a:cubicBezTo>
                      <a:pt x="4661" y="3901"/>
                      <a:pt x="4641" y="3901"/>
                      <a:pt x="4651" y="3920"/>
                    </a:cubicBezTo>
                    <a:lnTo>
                      <a:pt x="4683" y="3920"/>
                    </a:lnTo>
                    <a:cubicBezTo>
                      <a:pt x="4957" y="3849"/>
                      <a:pt x="5221" y="3778"/>
                      <a:pt x="5488" y="3695"/>
                    </a:cubicBezTo>
                    <a:cubicBezTo>
                      <a:pt x="5772" y="3614"/>
                      <a:pt x="6058" y="3533"/>
                      <a:pt x="6313" y="3370"/>
                    </a:cubicBezTo>
                    <a:cubicBezTo>
                      <a:pt x="6844" y="3034"/>
                      <a:pt x="6957" y="2452"/>
                      <a:pt x="6548" y="1911"/>
                    </a:cubicBezTo>
                    <a:cubicBezTo>
                      <a:pt x="6540" y="1898"/>
                      <a:pt x="6533" y="1893"/>
                      <a:pt x="6528" y="1893"/>
                    </a:cubicBezTo>
                    <a:cubicBezTo>
                      <a:pt x="6520" y="1893"/>
                      <a:pt x="6513" y="1903"/>
                      <a:pt x="6506" y="1920"/>
                    </a:cubicBezTo>
                    <a:cubicBezTo>
                      <a:pt x="6497" y="2013"/>
                      <a:pt x="6435" y="2084"/>
                      <a:pt x="6345" y="2104"/>
                    </a:cubicBezTo>
                    <a:cubicBezTo>
                      <a:pt x="6335" y="2105"/>
                      <a:pt x="6325" y="2106"/>
                      <a:pt x="6315" y="2106"/>
                    </a:cubicBezTo>
                    <a:cubicBezTo>
                      <a:pt x="6226" y="2106"/>
                      <a:pt x="6156" y="2057"/>
                      <a:pt x="6110" y="1982"/>
                    </a:cubicBezTo>
                    <a:cubicBezTo>
                      <a:pt x="5936" y="1769"/>
                      <a:pt x="5885" y="1504"/>
                      <a:pt x="5833" y="1247"/>
                    </a:cubicBezTo>
                    <a:cubicBezTo>
                      <a:pt x="5814" y="1167"/>
                      <a:pt x="5833" y="1076"/>
                      <a:pt x="5772" y="1015"/>
                    </a:cubicBezTo>
                    <a:cubicBezTo>
                      <a:pt x="5630" y="861"/>
                      <a:pt x="5478" y="709"/>
                      <a:pt x="5305" y="574"/>
                    </a:cubicBezTo>
                    <a:cubicBezTo>
                      <a:pt x="5008" y="352"/>
                      <a:pt x="4712" y="136"/>
                      <a:pt x="4355" y="36"/>
                    </a:cubicBezTo>
                    <a:cubicBezTo>
                      <a:pt x="4323" y="18"/>
                      <a:pt x="4289" y="1"/>
                      <a:pt x="4255" y="1"/>
                    </a:cubicBezTo>
                    <a:cubicBezTo>
                      <a:pt x="4248" y="1"/>
                      <a:pt x="4240" y="2"/>
                      <a:pt x="4232" y="4"/>
                    </a:cubicBezTo>
                    <a:cubicBezTo>
                      <a:pt x="4242" y="46"/>
                      <a:pt x="4284" y="75"/>
                      <a:pt x="4316" y="107"/>
                    </a:cubicBezTo>
                    <a:cubicBezTo>
                      <a:pt x="4426" y="229"/>
                      <a:pt x="4519" y="371"/>
                      <a:pt x="4548" y="535"/>
                    </a:cubicBezTo>
                    <a:cubicBezTo>
                      <a:pt x="4587" y="725"/>
                      <a:pt x="4491" y="853"/>
                      <a:pt x="4329" y="853"/>
                    </a:cubicBezTo>
                    <a:cubicBezTo>
                      <a:pt x="4317" y="853"/>
                      <a:pt x="4306" y="852"/>
                      <a:pt x="4294" y="851"/>
                    </a:cubicBezTo>
                    <a:cubicBezTo>
                      <a:pt x="4223" y="851"/>
                      <a:pt x="4161" y="809"/>
                      <a:pt x="4100" y="770"/>
                    </a:cubicBezTo>
                    <a:cubicBezTo>
                      <a:pt x="3814" y="586"/>
                      <a:pt x="3601" y="320"/>
                      <a:pt x="3408" y="46"/>
                    </a:cubicBezTo>
                    <a:cubicBezTo>
                      <a:pt x="3383" y="14"/>
                      <a:pt x="3366" y="0"/>
                      <a:pt x="3336" y="0"/>
                    </a:cubicBezTo>
                    <a:close/>
                  </a:path>
                </a:pathLst>
              </a:custGeom>
              <a:solidFill>
                <a:srgbClr val="E8BDC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3429909" y="3867832"/>
                <a:ext cx="660467" cy="402251"/>
              </a:xfrm>
              <a:custGeom>
                <a:rect b="b" l="l" r="r" t="t"/>
                <a:pathLst>
                  <a:path extrusionOk="0" h="4069" w="6681">
                    <a:moveTo>
                      <a:pt x="4497" y="1"/>
                    </a:moveTo>
                    <a:cubicBezTo>
                      <a:pt x="4494" y="1"/>
                      <a:pt x="4490" y="1"/>
                      <a:pt x="4487" y="3"/>
                    </a:cubicBezTo>
                    <a:cubicBezTo>
                      <a:pt x="4467" y="12"/>
                      <a:pt x="4487" y="44"/>
                      <a:pt x="4487" y="64"/>
                    </a:cubicBezTo>
                    <a:cubicBezTo>
                      <a:pt x="4519" y="135"/>
                      <a:pt x="4548" y="206"/>
                      <a:pt x="4590" y="277"/>
                    </a:cubicBezTo>
                    <a:cubicBezTo>
                      <a:pt x="4835" y="747"/>
                      <a:pt x="4928" y="1268"/>
                      <a:pt x="5060" y="1777"/>
                    </a:cubicBezTo>
                    <a:cubicBezTo>
                      <a:pt x="5074" y="1814"/>
                      <a:pt x="5073" y="1840"/>
                      <a:pt x="5044" y="1840"/>
                    </a:cubicBezTo>
                    <a:cubicBezTo>
                      <a:pt x="5033" y="1840"/>
                      <a:pt x="5018" y="1837"/>
                      <a:pt x="4999" y="1829"/>
                    </a:cubicBezTo>
                    <a:cubicBezTo>
                      <a:pt x="4702" y="1716"/>
                      <a:pt x="4396" y="1613"/>
                      <a:pt x="4090" y="1542"/>
                    </a:cubicBezTo>
                    <a:cubicBezTo>
                      <a:pt x="3948" y="1513"/>
                      <a:pt x="3846" y="1430"/>
                      <a:pt x="3753" y="1329"/>
                    </a:cubicBezTo>
                    <a:cubicBezTo>
                      <a:pt x="3530" y="1062"/>
                      <a:pt x="3324" y="778"/>
                      <a:pt x="3153" y="472"/>
                    </a:cubicBezTo>
                    <a:cubicBezTo>
                      <a:pt x="3080" y="328"/>
                      <a:pt x="2999" y="196"/>
                      <a:pt x="2928" y="54"/>
                    </a:cubicBezTo>
                    <a:cubicBezTo>
                      <a:pt x="2920" y="37"/>
                      <a:pt x="2913" y="16"/>
                      <a:pt x="2895" y="16"/>
                    </a:cubicBezTo>
                    <a:cubicBezTo>
                      <a:pt x="2890" y="16"/>
                      <a:pt x="2884" y="18"/>
                      <a:pt x="2876" y="22"/>
                    </a:cubicBezTo>
                    <a:cubicBezTo>
                      <a:pt x="2857" y="32"/>
                      <a:pt x="2876" y="54"/>
                      <a:pt x="2886" y="74"/>
                    </a:cubicBezTo>
                    <a:cubicBezTo>
                      <a:pt x="2938" y="167"/>
                      <a:pt x="2989" y="267"/>
                      <a:pt x="3040" y="360"/>
                    </a:cubicBezTo>
                    <a:cubicBezTo>
                      <a:pt x="3253" y="727"/>
                      <a:pt x="3488" y="1072"/>
                      <a:pt x="3753" y="1400"/>
                    </a:cubicBezTo>
                    <a:cubicBezTo>
                      <a:pt x="3765" y="1420"/>
                      <a:pt x="3794" y="1430"/>
                      <a:pt x="3784" y="1452"/>
                    </a:cubicBezTo>
                    <a:cubicBezTo>
                      <a:pt x="3781" y="1458"/>
                      <a:pt x="3776" y="1460"/>
                      <a:pt x="3769" y="1460"/>
                    </a:cubicBezTo>
                    <a:cubicBezTo>
                      <a:pt x="3755" y="1460"/>
                      <a:pt x="3736" y="1452"/>
                      <a:pt x="3723" y="1452"/>
                    </a:cubicBezTo>
                    <a:cubicBezTo>
                      <a:pt x="3308" y="1358"/>
                      <a:pt x="2893" y="1300"/>
                      <a:pt x="2465" y="1300"/>
                    </a:cubicBezTo>
                    <a:cubicBezTo>
                      <a:pt x="2378" y="1300"/>
                      <a:pt x="2291" y="1302"/>
                      <a:pt x="2203" y="1307"/>
                    </a:cubicBezTo>
                    <a:cubicBezTo>
                      <a:pt x="2174" y="1307"/>
                      <a:pt x="2142" y="1297"/>
                      <a:pt x="2113" y="1278"/>
                    </a:cubicBezTo>
                    <a:cubicBezTo>
                      <a:pt x="1746" y="1001"/>
                      <a:pt x="1388" y="717"/>
                      <a:pt x="1050" y="411"/>
                    </a:cubicBezTo>
                    <a:cubicBezTo>
                      <a:pt x="1034" y="393"/>
                      <a:pt x="1009" y="355"/>
                      <a:pt x="990" y="355"/>
                    </a:cubicBezTo>
                    <a:cubicBezTo>
                      <a:pt x="986" y="355"/>
                      <a:pt x="983" y="356"/>
                      <a:pt x="979" y="360"/>
                    </a:cubicBezTo>
                    <a:cubicBezTo>
                      <a:pt x="960" y="379"/>
                      <a:pt x="1011" y="421"/>
                      <a:pt x="1031" y="441"/>
                    </a:cubicBezTo>
                    <a:cubicBezTo>
                      <a:pt x="1337" y="737"/>
                      <a:pt x="1662" y="1023"/>
                      <a:pt x="2029" y="1268"/>
                    </a:cubicBezTo>
                    <a:cubicBezTo>
                      <a:pt x="2052" y="1278"/>
                      <a:pt x="2081" y="1288"/>
                      <a:pt x="2071" y="1307"/>
                    </a:cubicBezTo>
                    <a:cubicBezTo>
                      <a:pt x="2071" y="1318"/>
                      <a:pt x="2064" y="1320"/>
                      <a:pt x="2054" y="1320"/>
                    </a:cubicBezTo>
                    <a:cubicBezTo>
                      <a:pt x="2044" y="1320"/>
                      <a:pt x="2030" y="1317"/>
                      <a:pt x="2020" y="1317"/>
                    </a:cubicBezTo>
                    <a:cubicBezTo>
                      <a:pt x="1427" y="1368"/>
                      <a:pt x="847" y="1471"/>
                      <a:pt x="287" y="1674"/>
                    </a:cubicBezTo>
                    <a:cubicBezTo>
                      <a:pt x="184" y="1716"/>
                      <a:pt x="81" y="1758"/>
                      <a:pt x="0" y="1819"/>
                    </a:cubicBezTo>
                    <a:cubicBezTo>
                      <a:pt x="81" y="1797"/>
                      <a:pt x="164" y="1777"/>
                      <a:pt x="245" y="1745"/>
                    </a:cubicBezTo>
                    <a:cubicBezTo>
                      <a:pt x="796" y="1574"/>
                      <a:pt x="1356" y="1452"/>
                      <a:pt x="1929" y="1390"/>
                    </a:cubicBezTo>
                    <a:cubicBezTo>
                      <a:pt x="1939" y="1384"/>
                      <a:pt x="1951" y="1379"/>
                      <a:pt x="1962" y="1379"/>
                    </a:cubicBezTo>
                    <a:cubicBezTo>
                      <a:pt x="1974" y="1379"/>
                      <a:pt x="1984" y="1384"/>
                      <a:pt x="1990" y="1400"/>
                    </a:cubicBezTo>
                    <a:cubicBezTo>
                      <a:pt x="2010" y="1420"/>
                      <a:pt x="1968" y="1430"/>
                      <a:pt x="1958" y="1452"/>
                    </a:cubicBezTo>
                    <a:cubicBezTo>
                      <a:pt x="1746" y="1645"/>
                      <a:pt x="1540" y="1848"/>
                      <a:pt x="1356" y="2073"/>
                    </a:cubicBezTo>
                    <a:cubicBezTo>
                      <a:pt x="1031" y="2470"/>
                      <a:pt x="815" y="2930"/>
                      <a:pt x="571" y="3368"/>
                    </a:cubicBezTo>
                    <a:cubicBezTo>
                      <a:pt x="561" y="3388"/>
                      <a:pt x="551" y="3410"/>
                      <a:pt x="571" y="3419"/>
                    </a:cubicBezTo>
                    <a:cubicBezTo>
                      <a:pt x="575" y="3421"/>
                      <a:pt x="578" y="3422"/>
                      <a:pt x="582" y="3422"/>
                    </a:cubicBezTo>
                    <a:cubicBezTo>
                      <a:pt x="596" y="3422"/>
                      <a:pt x="604" y="3406"/>
                      <a:pt x="612" y="3388"/>
                    </a:cubicBezTo>
                    <a:cubicBezTo>
                      <a:pt x="622" y="3378"/>
                      <a:pt x="622" y="3368"/>
                      <a:pt x="632" y="3358"/>
                    </a:cubicBezTo>
                    <a:cubicBezTo>
                      <a:pt x="806" y="2950"/>
                      <a:pt x="1031" y="2573"/>
                      <a:pt x="1295" y="2225"/>
                    </a:cubicBezTo>
                    <a:cubicBezTo>
                      <a:pt x="1520" y="1941"/>
                      <a:pt x="1755" y="1674"/>
                      <a:pt x="2039" y="1452"/>
                    </a:cubicBezTo>
                    <a:cubicBezTo>
                      <a:pt x="2100" y="1390"/>
                      <a:pt x="2174" y="1368"/>
                      <a:pt x="2264" y="1359"/>
                    </a:cubicBezTo>
                    <a:cubicBezTo>
                      <a:pt x="2304" y="1358"/>
                      <a:pt x="2343" y="1357"/>
                      <a:pt x="2383" y="1357"/>
                    </a:cubicBezTo>
                    <a:cubicBezTo>
                      <a:pt x="2831" y="1357"/>
                      <a:pt x="3272" y="1408"/>
                      <a:pt x="3704" y="1501"/>
                    </a:cubicBezTo>
                    <a:cubicBezTo>
                      <a:pt x="3743" y="1513"/>
                      <a:pt x="3814" y="1513"/>
                      <a:pt x="3836" y="1542"/>
                    </a:cubicBezTo>
                    <a:cubicBezTo>
                      <a:pt x="3846" y="1574"/>
                      <a:pt x="3775" y="1603"/>
                      <a:pt x="3743" y="1635"/>
                    </a:cubicBezTo>
                    <a:cubicBezTo>
                      <a:pt x="3540" y="1858"/>
                      <a:pt x="3356" y="2103"/>
                      <a:pt x="3173" y="2347"/>
                    </a:cubicBezTo>
                    <a:cubicBezTo>
                      <a:pt x="2825" y="2808"/>
                      <a:pt x="2570" y="3336"/>
                      <a:pt x="2274" y="3826"/>
                    </a:cubicBezTo>
                    <a:cubicBezTo>
                      <a:pt x="2264" y="3848"/>
                      <a:pt x="2245" y="3867"/>
                      <a:pt x="2264" y="3887"/>
                    </a:cubicBezTo>
                    <a:cubicBezTo>
                      <a:pt x="2272" y="3892"/>
                      <a:pt x="2278" y="3894"/>
                      <a:pt x="2284" y="3894"/>
                    </a:cubicBezTo>
                    <a:cubicBezTo>
                      <a:pt x="2301" y="3894"/>
                      <a:pt x="2308" y="3873"/>
                      <a:pt x="2316" y="3858"/>
                    </a:cubicBezTo>
                    <a:lnTo>
                      <a:pt x="2406" y="3674"/>
                    </a:lnTo>
                    <a:cubicBezTo>
                      <a:pt x="2673" y="3165"/>
                      <a:pt x="2979" y="2685"/>
                      <a:pt x="3315" y="2215"/>
                    </a:cubicBezTo>
                    <a:cubicBezTo>
                      <a:pt x="3488" y="1990"/>
                      <a:pt x="3652" y="1758"/>
                      <a:pt x="3875" y="1584"/>
                    </a:cubicBezTo>
                    <a:cubicBezTo>
                      <a:pt x="3891" y="1567"/>
                      <a:pt x="3906" y="1558"/>
                      <a:pt x="3930" y="1558"/>
                    </a:cubicBezTo>
                    <a:cubicBezTo>
                      <a:pt x="3938" y="1558"/>
                      <a:pt x="3947" y="1559"/>
                      <a:pt x="3958" y="1562"/>
                    </a:cubicBezTo>
                    <a:cubicBezTo>
                      <a:pt x="4294" y="1645"/>
                      <a:pt x="4631" y="1758"/>
                      <a:pt x="4967" y="1868"/>
                    </a:cubicBezTo>
                    <a:cubicBezTo>
                      <a:pt x="4977" y="1868"/>
                      <a:pt x="4989" y="1880"/>
                      <a:pt x="4999" y="1890"/>
                    </a:cubicBezTo>
                    <a:cubicBezTo>
                      <a:pt x="4989" y="1899"/>
                      <a:pt x="4977" y="1909"/>
                      <a:pt x="4967" y="1909"/>
                    </a:cubicBezTo>
                    <a:cubicBezTo>
                      <a:pt x="4519" y="2196"/>
                      <a:pt x="4132" y="2541"/>
                      <a:pt x="3804" y="2969"/>
                    </a:cubicBezTo>
                    <a:cubicBezTo>
                      <a:pt x="3549" y="3297"/>
                      <a:pt x="3337" y="3654"/>
                      <a:pt x="3131" y="4009"/>
                    </a:cubicBezTo>
                    <a:cubicBezTo>
                      <a:pt x="3121" y="4031"/>
                      <a:pt x="3102" y="4051"/>
                      <a:pt x="3131" y="4061"/>
                    </a:cubicBezTo>
                    <a:cubicBezTo>
                      <a:pt x="3136" y="4066"/>
                      <a:pt x="3141" y="4068"/>
                      <a:pt x="3145" y="4068"/>
                    </a:cubicBezTo>
                    <a:cubicBezTo>
                      <a:pt x="3158" y="4068"/>
                      <a:pt x="3165" y="4046"/>
                      <a:pt x="3173" y="4031"/>
                    </a:cubicBezTo>
                    <a:cubicBezTo>
                      <a:pt x="3182" y="4022"/>
                      <a:pt x="3182" y="4000"/>
                      <a:pt x="3192" y="3980"/>
                    </a:cubicBezTo>
                    <a:cubicBezTo>
                      <a:pt x="3346" y="3674"/>
                      <a:pt x="3530" y="3378"/>
                      <a:pt x="3743" y="3104"/>
                    </a:cubicBezTo>
                    <a:cubicBezTo>
                      <a:pt x="4100" y="2653"/>
                      <a:pt x="4487" y="2247"/>
                      <a:pt x="4989" y="1961"/>
                    </a:cubicBezTo>
                    <a:cubicBezTo>
                      <a:pt x="5030" y="1937"/>
                      <a:pt x="5064" y="1926"/>
                      <a:pt x="5100" y="1926"/>
                    </a:cubicBezTo>
                    <a:cubicBezTo>
                      <a:pt x="5126" y="1926"/>
                      <a:pt x="5152" y="1932"/>
                      <a:pt x="5182" y="1941"/>
                    </a:cubicBezTo>
                    <a:cubicBezTo>
                      <a:pt x="5662" y="2125"/>
                      <a:pt x="6139" y="2308"/>
                      <a:pt x="6641" y="2440"/>
                    </a:cubicBezTo>
                    <a:cubicBezTo>
                      <a:pt x="6651" y="2440"/>
                      <a:pt x="6661" y="2440"/>
                      <a:pt x="6680" y="2450"/>
                    </a:cubicBezTo>
                    <a:cubicBezTo>
                      <a:pt x="6661" y="2431"/>
                      <a:pt x="6641" y="2418"/>
                      <a:pt x="6619" y="2409"/>
                    </a:cubicBezTo>
                    <a:cubicBezTo>
                      <a:pt x="6139" y="2235"/>
                      <a:pt x="5650" y="2063"/>
                      <a:pt x="5172" y="1890"/>
                    </a:cubicBezTo>
                    <a:cubicBezTo>
                      <a:pt x="5150" y="1880"/>
                      <a:pt x="5111" y="1880"/>
                      <a:pt x="5111" y="1838"/>
                    </a:cubicBezTo>
                    <a:cubicBezTo>
                      <a:pt x="5111" y="1665"/>
                      <a:pt x="5038" y="1501"/>
                      <a:pt x="4999" y="1329"/>
                    </a:cubicBezTo>
                    <a:cubicBezTo>
                      <a:pt x="4896" y="889"/>
                      <a:pt x="4744" y="460"/>
                      <a:pt x="4538" y="54"/>
                    </a:cubicBezTo>
                    <a:cubicBezTo>
                      <a:pt x="4530" y="34"/>
                      <a:pt x="4521" y="1"/>
                      <a:pt x="4497" y="1"/>
                    </a:cubicBezTo>
                    <a:close/>
                  </a:path>
                </a:pathLst>
              </a:custGeom>
              <a:solidFill>
                <a:srgbClr val="CC488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3802004" y="4147299"/>
                <a:ext cx="168354" cy="105975"/>
              </a:xfrm>
              <a:custGeom>
                <a:rect b="b" l="l" r="r" t="t"/>
                <a:pathLst>
                  <a:path extrusionOk="0" h="1072" w="1703">
                    <a:moveTo>
                      <a:pt x="1428" y="0"/>
                    </a:moveTo>
                    <a:cubicBezTo>
                      <a:pt x="1335" y="0"/>
                      <a:pt x="1254" y="20"/>
                      <a:pt x="1173" y="52"/>
                    </a:cubicBezTo>
                    <a:cubicBezTo>
                      <a:pt x="1041" y="113"/>
                      <a:pt x="919" y="184"/>
                      <a:pt x="796" y="265"/>
                    </a:cubicBezTo>
                    <a:cubicBezTo>
                      <a:pt x="520" y="470"/>
                      <a:pt x="275" y="715"/>
                      <a:pt x="50" y="979"/>
                    </a:cubicBezTo>
                    <a:cubicBezTo>
                      <a:pt x="30" y="999"/>
                      <a:pt x="1" y="1031"/>
                      <a:pt x="30" y="1060"/>
                    </a:cubicBezTo>
                    <a:cubicBezTo>
                      <a:pt x="39" y="1068"/>
                      <a:pt x="47" y="1072"/>
                      <a:pt x="55" y="1072"/>
                    </a:cubicBezTo>
                    <a:cubicBezTo>
                      <a:pt x="77" y="1072"/>
                      <a:pt x="97" y="1045"/>
                      <a:pt x="111" y="1031"/>
                    </a:cubicBezTo>
                    <a:cubicBezTo>
                      <a:pt x="246" y="867"/>
                      <a:pt x="388" y="725"/>
                      <a:pt x="539" y="583"/>
                    </a:cubicBezTo>
                    <a:cubicBezTo>
                      <a:pt x="713" y="409"/>
                      <a:pt x="907" y="255"/>
                      <a:pt x="1142" y="142"/>
                    </a:cubicBezTo>
                    <a:cubicBezTo>
                      <a:pt x="1232" y="108"/>
                      <a:pt x="1322" y="79"/>
                      <a:pt x="1417" y="79"/>
                    </a:cubicBezTo>
                    <a:cubicBezTo>
                      <a:pt x="1430" y="79"/>
                      <a:pt x="1444" y="80"/>
                      <a:pt x="1457" y="81"/>
                    </a:cubicBezTo>
                    <a:cubicBezTo>
                      <a:pt x="1570" y="93"/>
                      <a:pt x="1611" y="123"/>
                      <a:pt x="1641" y="225"/>
                    </a:cubicBezTo>
                    <a:cubicBezTo>
                      <a:pt x="1641" y="235"/>
                      <a:pt x="1653" y="245"/>
                      <a:pt x="1653" y="255"/>
                    </a:cubicBezTo>
                    <a:cubicBezTo>
                      <a:pt x="1663" y="245"/>
                      <a:pt x="1673" y="245"/>
                      <a:pt x="1673" y="235"/>
                    </a:cubicBezTo>
                    <a:cubicBezTo>
                      <a:pt x="1702" y="164"/>
                      <a:pt x="1702" y="103"/>
                      <a:pt x="1641" y="61"/>
                    </a:cubicBezTo>
                    <a:cubicBezTo>
                      <a:pt x="1580" y="10"/>
                      <a:pt x="1509" y="0"/>
                      <a:pt x="1428" y="0"/>
                    </a:cubicBezTo>
                    <a:close/>
                  </a:path>
                </a:pathLst>
              </a:custGeom>
              <a:solidFill>
                <a:srgbClr val="CC488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3539738" y="4130592"/>
                <a:ext cx="128119" cy="89861"/>
              </a:xfrm>
              <a:custGeom>
                <a:rect b="b" l="l" r="r" t="t"/>
                <a:pathLst>
                  <a:path extrusionOk="0" h="909" w="1296">
                    <a:moveTo>
                      <a:pt x="1014" y="0"/>
                    </a:moveTo>
                    <a:cubicBezTo>
                      <a:pt x="993" y="0"/>
                      <a:pt x="972" y="2"/>
                      <a:pt x="950" y="5"/>
                    </a:cubicBezTo>
                    <a:cubicBezTo>
                      <a:pt x="879" y="27"/>
                      <a:pt x="818" y="57"/>
                      <a:pt x="757" y="88"/>
                    </a:cubicBezTo>
                    <a:cubicBezTo>
                      <a:pt x="532" y="201"/>
                      <a:pt x="390" y="385"/>
                      <a:pt x="236" y="568"/>
                    </a:cubicBezTo>
                    <a:cubicBezTo>
                      <a:pt x="174" y="649"/>
                      <a:pt x="103" y="752"/>
                      <a:pt x="42" y="832"/>
                    </a:cubicBezTo>
                    <a:cubicBezTo>
                      <a:pt x="32" y="852"/>
                      <a:pt x="1" y="884"/>
                      <a:pt x="32" y="903"/>
                    </a:cubicBezTo>
                    <a:cubicBezTo>
                      <a:pt x="38" y="907"/>
                      <a:pt x="43" y="909"/>
                      <a:pt x="48" y="909"/>
                    </a:cubicBezTo>
                    <a:cubicBezTo>
                      <a:pt x="70" y="909"/>
                      <a:pt x="86" y="880"/>
                      <a:pt x="94" y="862"/>
                    </a:cubicBezTo>
                    <a:cubicBezTo>
                      <a:pt x="113" y="852"/>
                      <a:pt x="123" y="832"/>
                      <a:pt x="133" y="813"/>
                    </a:cubicBezTo>
                    <a:cubicBezTo>
                      <a:pt x="255" y="639"/>
                      <a:pt x="390" y="465"/>
                      <a:pt x="551" y="311"/>
                    </a:cubicBezTo>
                    <a:cubicBezTo>
                      <a:pt x="674" y="201"/>
                      <a:pt x="806" y="108"/>
                      <a:pt x="970" y="79"/>
                    </a:cubicBezTo>
                    <a:cubicBezTo>
                      <a:pt x="999" y="71"/>
                      <a:pt x="1025" y="68"/>
                      <a:pt x="1050" y="68"/>
                    </a:cubicBezTo>
                    <a:cubicBezTo>
                      <a:pt x="1166" y="68"/>
                      <a:pt x="1236" y="146"/>
                      <a:pt x="1246" y="282"/>
                    </a:cubicBezTo>
                    <a:cubicBezTo>
                      <a:pt x="1246" y="343"/>
                      <a:pt x="1246" y="404"/>
                      <a:pt x="1224" y="456"/>
                    </a:cubicBezTo>
                    <a:cubicBezTo>
                      <a:pt x="1205" y="507"/>
                      <a:pt x="1185" y="556"/>
                      <a:pt x="1173" y="607"/>
                    </a:cubicBezTo>
                    <a:cubicBezTo>
                      <a:pt x="1246" y="507"/>
                      <a:pt x="1295" y="394"/>
                      <a:pt x="1286" y="272"/>
                    </a:cubicBezTo>
                    <a:cubicBezTo>
                      <a:pt x="1286" y="100"/>
                      <a:pt x="1174" y="0"/>
                      <a:pt x="1014" y="0"/>
                    </a:cubicBezTo>
                    <a:close/>
                  </a:path>
                </a:pathLst>
              </a:custGeom>
              <a:solidFill>
                <a:srgbClr val="CC488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3652731" y="3520748"/>
                <a:ext cx="486972" cy="409171"/>
              </a:xfrm>
              <a:custGeom>
                <a:rect b="b" l="l" r="r" t="t"/>
                <a:pathLst>
                  <a:path extrusionOk="0" h="4139" w="4926">
                    <a:moveTo>
                      <a:pt x="1620" y="0"/>
                    </a:moveTo>
                    <a:cubicBezTo>
                      <a:pt x="1567" y="0"/>
                      <a:pt x="1510" y="43"/>
                      <a:pt x="1459" y="128"/>
                    </a:cubicBezTo>
                    <a:cubicBezTo>
                      <a:pt x="1398" y="239"/>
                      <a:pt x="1376" y="373"/>
                      <a:pt x="1366" y="505"/>
                    </a:cubicBezTo>
                    <a:cubicBezTo>
                      <a:pt x="1357" y="811"/>
                      <a:pt x="1418" y="1117"/>
                      <a:pt x="1479" y="1413"/>
                    </a:cubicBezTo>
                    <a:cubicBezTo>
                      <a:pt x="1479" y="1433"/>
                      <a:pt x="1499" y="1462"/>
                      <a:pt x="1479" y="1475"/>
                    </a:cubicBezTo>
                    <a:cubicBezTo>
                      <a:pt x="1477" y="1476"/>
                      <a:pt x="1474" y="1476"/>
                      <a:pt x="1472" y="1476"/>
                    </a:cubicBezTo>
                    <a:cubicBezTo>
                      <a:pt x="1457" y="1476"/>
                      <a:pt x="1448" y="1451"/>
                      <a:pt x="1437" y="1443"/>
                    </a:cubicBezTo>
                    <a:cubicBezTo>
                      <a:pt x="1295" y="1269"/>
                      <a:pt x="1163" y="1095"/>
                      <a:pt x="1021" y="924"/>
                    </a:cubicBezTo>
                    <a:cubicBezTo>
                      <a:pt x="1008" y="898"/>
                      <a:pt x="995" y="885"/>
                      <a:pt x="978" y="885"/>
                    </a:cubicBezTo>
                    <a:cubicBezTo>
                      <a:pt x="967" y="885"/>
                      <a:pt x="954" y="890"/>
                      <a:pt x="938" y="902"/>
                    </a:cubicBezTo>
                    <a:cubicBezTo>
                      <a:pt x="899" y="934"/>
                      <a:pt x="919" y="953"/>
                      <a:pt x="938" y="985"/>
                    </a:cubicBezTo>
                    <a:cubicBezTo>
                      <a:pt x="1041" y="1156"/>
                      <a:pt x="1163" y="1311"/>
                      <a:pt x="1286" y="1475"/>
                    </a:cubicBezTo>
                    <a:cubicBezTo>
                      <a:pt x="1295" y="1484"/>
                      <a:pt x="1305" y="1504"/>
                      <a:pt x="1305" y="1514"/>
                    </a:cubicBezTo>
                    <a:cubicBezTo>
                      <a:pt x="1300" y="1517"/>
                      <a:pt x="1295" y="1518"/>
                      <a:pt x="1290" y="1518"/>
                    </a:cubicBezTo>
                    <a:cubicBezTo>
                      <a:pt x="1279" y="1518"/>
                      <a:pt x="1269" y="1511"/>
                      <a:pt x="1254" y="1504"/>
                    </a:cubicBezTo>
                    <a:cubicBezTo>
                      <a:pt x="1122" y="1443"/>
                      <a:pt x="990" y="1372"/>
                      <a:pt x="857" y="1291"/>
                    </a:cubicBezTo>
                    <a:cubicBezTo>
                      <a:pt x="725" y="1208"/>
                      <a:pt x="581" y="1137"/>
                      <a:pt x="429" y="1095"/>
                    </a:cubicBezTo>
                    <a:cubicBezTo>
                      <a:pt x="375" y="1078"/>
                      <a:pt x="318" y="1068"/>
                      <a:pt x="262" y="1068"/>
                    </a:cubicBezTo>
                    <a:cubicBezTo>
                      <a:pt x="222" y="1068"/>
                      <a:pt x="182" y="1073"/>
                      <a:pt x="143" y="1085"/>
                    </a:cubicBezTo>
                    <a:cubicBezTo>
                      <a:pt x="30" y="1117"/>
                      <a:pt x="1" y="1198"/>
                      <a:pt x="62" y="1301"/>
                    </a:cubicBezTo>
                    <a:cubicBezTo>
                      <a:pt x="103" y="1382"/>
                      <a:pt x="174" y="1433"/>
                      <a:pt x="245" y="1484"/>
                    </a:cubicBezTo>
                    <a:cubicBezTo>
                      <a:pt x="419" y="1585"/>
                      <a:pt x="613" y="1658"/>
                      <a:pt x="816" y="1697"/>
                    </a:cubicBezTo>
                    <a:cubicBezTo>
                      <a:pt x="1051" y="1749"/>
                      <a:pt x="1286" y="1790"/>
                      <a:pt x="1521" y="1830"/>
                    </a:cubicBezTo>
                    <a:cubicBezTo>
                      <a:pt x="1550" y="1842"/>
                      <a:pt x="1582" y="1842"/>
                      <a:pt x="1601" y="1861"/>
                    </a:cubicBezTo>
                    <a:cubicBezTo>
                      <a:pt x="1714" y="1984"/>
                      <a:pt x="1817" y="2096"/>
                      <a:pt x="1927" y="2209"/>
                    </a:cubicBezTo>
                    <a:cubicBezTo>
                      <a:pt x="1927" y="2219"/>
                      <a:pt x="1949" y="2219"/>
                      <a:pt x="1939" y="2228"/>
                    </a:cubicBezTo>
                    <a:cubicBezTo>
                      <a:pt x="1935" y="2232"/>
                      <a:pt x="1931" y="2233"/>
                      <a:pt x="1928" y="2233"/>
                    </a:cubicBezTo>
                    <a:cubicBezTo>
                      <a:pt x="1920" y="2233"/>
                      <a:pt x="1914" y="2228"/>
                      <a:pt x="1907" y="2228"/>
                    </a:cubicBezTo>
                    <a:cubicBezTo>
                      <a:pt x="1636" y="2145"/>
                      <a:pt x="1363" y="2110"/>
                      <a:pt x="1085" y="2110"/>
                    </a:cubicBezTo>
                    <a:cubicBezTo>
                      <a:pt x="1019" y="2110"/>
                      <a:pt x="953" y="2112"/>
                      <a:pt x="887" y="2116"/>
                    </a:cubicBezTo>
                    <a:cubicBezTo>
                      <a:pt x="764" y="2126"/>
                      <a:pt x="642" y="2148"/>
                      <a:pt x="520" y="2197"/>
                    </a:cubicBezTo>
                    <a:cubicBezTo>
                      <a:pt x="458" y="2219"/>
                      <a:pt x="409" y="2248"/>
                      <a:pt x="409" y="2331"/>
                    </a:cubicBezTo>
                    <a:cubicBezTo>
                      <a:pt x="397" y="2402"/>
                      <a:pt x="449" y="2441"/>
                      <a:pt x="510" y="2473"/>
                    </a:cubicBezTo>
                    <a:cubicBezTo>
                      <a:pt x="551" y="2493"/>
                      <a:pt x="603" y="2515"/>
                      <a:pt x="654" y="2534"/>
                    </a:cubicBezTo>
                    <a:cubicBezTo>
                      <a:pt x="803" y="2578"/>
                      <a:pt x="956" y="2595"/>
                      <a:pt x="1110" y="2595"/>
                    </a:cubicBezTo>
                    <a:cubicBezTo>
                      <a:pt x="1209" y="2595"/>
                      <a:pt x="1308" y="2588"/>
                      <a:pt x="1408" y="2576"/>
                    </a:cubicBezTo>
                    <a:cubicBezTo>
                      <a:pt x="1643" y="2554"/>
                      <a:pt x="1878" y="2483"/>
                      <a:pt x="2123" y="2463"/>
                    </a:cubicBezTo>
                    <a:cubicBezTo>
                      <a:pt x="2138" y="2458"/>
                      <a:pt x="2150" y="2453"/>
                      <a:pt x="2163" y="2453"/>
                    </a:cubicBezTo>
                    <a:cubicBezTo>
                      <a:pt x="2176" y="2453"/>
                      <a:pt x="2188" y="2458"/>
                      <a:pt x="2204" y="2473"/>
                    </a:cubicBezTo>
                    <a:cubicBezTo>
                      <a:pt x="2316" y="2564"/>
                      <a:pt x="2429" y="2657"/>
                      <a:pt x="2539" y="2747"/>
                    </a:cubicBezTo>
                    <a:cubicBezTo>
                      <a:pt x="2551" y="2747"/>
                      <a:pt x="2571" y="2760"/>
                      <a:pt x="2561" y="2779"/>
                    </a:cubicBezTo>
                    <a:lnTo>
                      <a:pt x="2529" y="2779"/>
                    </a:lnTo>
                    <a:cubicBezTo>
                      <a:pt x="2508" y="2778"/>
                      <a:pt x="2486" y="2778"/>
                      <a:pt x="2465" y="2778"/>
                    </a:cubicBezTo>
                    <a:cubicBezTo>
                      <a:pt x="2233" y="2778"/>
                      <a:pt x="2009" y="2824"/>
                      <a:pt x="1785" y="2860"/>
                    </a:cubicBezTo>
                    <a:cubicBezTo>
                      <a:pt x="1592" y="2892"/>
                      <a:pt x="1408" y="2943"/>
                      <a:pt x="1234" y="3044"/>
                    </a:cubicBezTo>
                    <a:cubicBezTo>
                      <a:pt x="1173" y="3075"/>
                      <a:pt x="1132" y="3127"/>
                      <a:pt x="1132" y="3208"/>
                    </a:cubicBezTo>
                    <a:cubicBezTo>
                      <a:pt x="1132" y="3288"/>
                      <a:pt x="1193" y="3320"/>
                      <a:pt x="1254" y="3340"/>
                    </a:cubicBezTo>
                    <a:cubicBezTo>
                      <a:pt x="1375" y="3391"/>
                      <a:pt x="1494" y="3413"/>
                      <a:pt x="1621" y="3413"/>
                    </a:cubicBezTo>
                    <a:cubicBezTo>
                      <a:pt x="1645" y="3413"/>
                      <a:pt x="1670" y="3412"/>
                      <a:pt x="1694" y="3411"/>
                    </a:cubicBezTo>
                    <a:cubicBezTo>
                      <a:pt x="1898" y="3391"/>
                      <a:pt x="2091" y="3310"/>
                      <a:pt x="2284" y="3227"/>
                    </a:cubicBezTo>
                    <a:cubicBezTo>
                      <a:pt x="2468" y="3146"/>
                      <a:pt x="2642" y="3066"/>
                      <a:pt x="2845" y="3044"/>
                    </a:cubicBezTo>
                    <a:cubicBezTo>
                      <a:pt x="2896" y="3044"/>
                      <a:pt x="2938" y="3053"/>
                      <a:pt x="2967" y="3075"/>
                    </a:cubicBezTo>
                    <a:cubicBezTo>
                      <a:pt x="3070" y="3146"/>
                      <a:pt x="3173" y="3217"/>
                      <a:pt x="3263" y="3288"/>
                    </a:cubicBezTo>
                    <a:cubicBezTo>
                      <a:pt x="3285" y="3310"/>
                      <a:pt x="3325" y="3310"/>
                      <a:pt x="3315" y="3340"/>
                    </a:cubicBezTo>
                    <a:cubicBezTo>
                      <a:pt x="3315" y="3350"/>
                      <a:pt x="3304" y="3352"/>
                      <a:pt x="3292" y="3352"/>
                    </a:cubicBezTo>
                    <a:cubicBezTo>
                      <a:pt x="3279" y="3352"/>
                      <a:pt x="3263" y="3350"/>
                      <a:pt x="3254" y="3350"/>
                    </a:cubicBezTo>
                    <a:cubicBezTo>
                      <a:pt x="3019" y="3381"/>
                      <a:pt x="2784" y="3391"/>
                      <a:pt x="2571" y="3462"/>
                    </a:cubicBezTo>
                    <a:cubicBezTo>
                      <a:pt x="2336" y="3533"/>
                      <a:pt x="2123" y="3636"/>
                      <a:pt x="1978" y="3849"/>
                    </a:cubicBezTo>
                    <a:cubicBezTo>
                      <a:pt x="1939" y="3922"/>
                      <a:pt x="1888" y="4003"/>
                      <a:pt x="1949" y="4084"/>
                    </a:cubicBezTo>
                    <a:cubicBezTo>
                      <a:pt x="1980" y="4125"/>
                      <a:pt x="2015" y="4138"/>
                      <a:pt x="2053" y="4138"/>
                    </a:cubicBezTo>
                    <a:cubicBezTo>
                      <a:pt x="2091" y="4138"/>
                      <a:pt x="2131" y="4125"/>
                      <a:pt x="2172" y="4116"/>
                    </a:cubicBezTo>
                    <a:lnTo>
                      <a:pt x="2184" y="4116"/>
                    </a:lnTo>
                    <a:cubicBezTo>
                      <a:pt x="2458" y="4023"/>
                      <a:pt x="2735" y="3942"/>
                      <a:pt x="2989" y="3810"/>
                    </a:cubicBezTo>
                    <a:cubicBezTo>
                      <a:pt x="3163" y="3717"/>
                      <a:pt x="3347" y="3655"/>
                      <a:pt x="3540" y="3594"/>
                    </a:cubicBezTo>
                    <a:cubicBezTo>
                      <a:pt x="3574" y="3583"/>
                      <a:pt x="3608" y="3578"/>
                      <a:pt x="3642" y="3578"/>
                    </a:cubicBezTo>
                    <a:cubicBezTo>
                      <a:pt x="3699" y="3578"/>
                      <a:pt x="3757" y="3594"/>
                      <a:pt x="3814" y="3626"/>
                    </a:cubicBezTo>
                    <a:cubicBezTo>
                      <a:pt x="4142" y="3829"/>
                      <a:pt x="4487" y="3983"/>
                      <a:pt x="4854" y="4116"/>
                    </a:cubicBezTo>
                    <a:cubicBezTo>
                      <a:pt x="4869" y="4116"/>
                      <a:pt x="4883" y="4124"/>
                      <a:pt x="4893" y="4124"/>
                    </a:cubicBezTo>
                    <a:cubicBezTo>
                      <a:pt x="4898" y="4124"/>
                      <a:pt x="4903" y="4122"/>
                      <a:pt x="4906" y="4116"/>
                    </a:cubicBezTo>
                    <a:cubicBezTo>
                      <a:pt x="4925" y="4094"/>
                      <a:pt x="4896" y="4074"/>
                      <a:pt x="4876" y="4064"/>
                    </a:cubicBezTo>
                    <a:cubicBezTo>
                      <a:pt x="4815" y="3993"/>
                      <a:pt x="4732" y="3942"/>
                      <a:pt x="4642" y="3890"/>
                    </a:cubicBezTo>
                    <a:cubicBezTo>
                      <a:pt x="4416" y="3778"/>
                      <a:pt x="4191" y="3665"/>
                      <a:pt x="3968" y="3543"/>
                    </a:cubicBezTo>
                    <a:cubicBezTo>
                      <a:pt x="3946" y="3533"/>
                      <a:pt x="3917" y="3533"/>
                      <a:pt x="3907" y="3504"/>
                    </a:cubicBezTo>
                    <a:cubicBezTo>
                      <a:pt x="3866" y="3391"/>
                      <a:pt x="3814" y="3288"/>
                      <a:pt x="3804" y="3156"/>
                    </a:cubicBezTo>
                    <a:cubicBezTo>
                      <a:pt x="3804" y="2943"/>
                      <a:pt x="3846" y="2728"/>
                      <a:pt x="3885" y="2515"/>
                    </a:cubicBezTo>
                    <a:cubicBezTo>
                      <a:pt x="3917" y="2341"/>
                      <a:pt x="3897" y="2167"/>
                      <a:pt x="3846" y="2003"/>
                    </a:cubicBezTo>
                    <a:cubicBezTo>
                      <a:pt x="3804" y="1903"/>
                      <a:pt x="3733" y="1852"/>
                      <a:pt x="3662" y="1852"/>
                    </a:cubicBezTo>
                    <a:cubicBezTo>
                      <a:pt x="3579" y="1852"/>
                      <a:pt x="3518" y="1903"/>
                      <a:pt x="3479" y="2013"/>
                    </a:cubicBezTo>
                    <a:cubicBezTo>
                      <a:pt x="3469" y="2055"/>
                      <a:pt x="3457" y="2096"/>
                      <a:pt x="3447" y="2135"/>
                    </a:cubicBezTo>
                    <a:cubicBezTo>
                      <a:pt x="3386" y="2515"/>
                      <a:pt x="3447" y="2882"/>
                      <a:pt x="3560" y="3249"/>
                    </a:cubicBezTo>
                    <a:cubicBezTo>
                      <a:pt x="3560" y="3269"/>
                      <a:pt x="3579" y="3279"/>
                      <a:pt x="3569" y="3298"/>
                    </a:cubicBezTo>
                    <a:cubicBezTo>
                      <a:pt x="3565" y="3301"/>
                      <a:pt x="3562" y="3302"/>
                      <a:pt x="3558" y="3302"/>
                    </a:cubicBezTo>
                    <a:cubicBezTo>
                      <a:pt x="3545" y="3302"/>
                      <a:pt x="3535" y="3286"/>
                      <a:pt x="3518" y="3279"/>
                    </a:cubicBezTo>
                    <a:cubicBezTo>
                      <a:pt x="3408" y="3198"/>
                      <a:pt x="3285" y="3115"/>
                      <a:pt x="3163" y="3034"/>
                    </a:cubicBezTo>
                    <a:cubicBezTo>
                      <a:pt x="3151" y="3024"/>
                      <a:pt x="3131" y="3014"/>
                      <a:pt x="3131" y="2982"/>
                    </a:cubicBezTo>
                    <a:cubicBezTo>
                      <a:pt x="3131" y="2831"/>
                      <a:pt x="3121" y="2667"/>
                      <a:pt x="3151" y="2503"/>
                    </a:cubicBezTo>
                    <a:cubicBezTo>
                      <a:pt x="3224" y="2197"/>
                      <a:pt x="3285" y="1891"/>
                      <a:pt x="3254" y="1575"/>
                    </a:cubicBezTo>
                    <a:cubicBezTo>
                      <a:pt x="3244" y="1453"/>
                      <a:pt x="3244" y="1330"/>
                      <a:pt x="3192" y="1218"/>
                    </a:cubicBezTo>
                    <a:cubicBezTo>
                      <a:pt x="3164" y="1144"/>
                      <a:pt x="3107" y="1105"/>
                      <a:pt x="3046" y="1105"/>
                    </a:cubicBezTo>
                    <a:cubicBezTo>
                      <a:pt x="2997" y="1105"/>
                      <a:pt x="2947" y="1129"/>
                      <a:pt x="2906" y="1178"/>
                    </a:cubicBezTo>
                    <a:cubicBezTo>
                      <a:pt x="2877" y="1208"/>
                      <a:pt x="2857" y="1249"/>
                      <a:pt x="2835" y="1291"/>
                    </a:cubicBezTo>
                    <a:cubicBezTo>
                      <a:pt x="2796" y="1382"/>
                      <a:pt x="2764" y="1484"/>
                      <a:pt x="2745" y="1585"/>
                    </a:cubicBezTo>
                    <a:cubicBezTo>
                      <a:pt x="2683" y="1942"/>
                      <a:pt x="2683" y="2299"/>
                      <a:pt x="2754" y="2657"/>
                    </a:cubicBezTo>
                    <a:cubicBezTo>
                      <a:pt x="2754" y="2676"/>
                      <a:pt x="2764" y="2708"/>
                      <a:pt x="2754" y="2708"/>
                    </a:cubicBezTo>
                    <a:cubicBezTo>
                      <a:pt x="2752" y="2713"/>
                      <a:pt x="2749" y="2715"/>
                      <a:pt x="2746" y="2715"/>
                    </a:cubicBezTo>
                    <a:cubicBezTo>
                      <a:pt x="2735" y="2715"/>
                      <a:pt x="2720" y="2696"/>
                      <a:pt x="2713" y="2686"/>
                    </a:cubicBezTo>
                    <a:cubicBezTo>
                      <a:pt x="2590" y="2596"/>
                      <a:pt x="2468" y="2493"/>
                      <a:pt x="2346" y="2392"/>
                    </a:cubicBezTo>
                    <a:cubicBezTo>
                      <a:pt x="2326" y="2380"/>
                      <a:pt x="2306" y="2361"/>
                      <a:pt x="2306" y="2331"/>
                    </a:cubicBezTo>
                    <a:cubicBezTo>
                      <a:pt x="2284" y="2197"/>
                      <a:pt x="2284" y="2064"/>
                      <a:pt x="2294" y="1932"/>
                    </a:cubicBezTo>
                    <a:cubicBezTo>
                      <a:pt x="2316" y="1668"/>
                      <a:pt x="2397" y="1413"/>
                      <a:pt x="2448" y="1147"/>
                    </a:cubicBezTo>
                    <a:cubicBezTo>
                      <a:pt x="2478" y="1034"/>
                      <a:pt x="2490" y="912"/>
                      <a:pt x="2458" y="801"/>
                    </a:cubicBezTo>
                    <a:cubicBezTo>
                      <a:pt x="2429" y="718"/>
                      <a:pt x="2387" y="657"/>
                      <a:pt x="2306" y="647"/>
                    </a:cubicBezTo>
                    <a:cubicBezTo>
                      <a:pt x="2300" y="646"/>
                      <a:pt x="2293" y="646"/>
                      <a:pt x="2286" y="646"/>
                    </a:cubicBezTo>
                    <a:cubicBezTo>
                      <a:pt x="2213" y="646"/>
                      <a:pt x="2159" y="694"/>
                      <a:pt x="2123" y="750"/>
                    </a:cubicBezTo>
                    <a:cubicBezTo>
                      <a:pt x="2081" y="811"/>
                      <a:pt x="2062" y="872"/>
                      <a:pt x="2040" y="943"/>
                    </a:cubicBezTo>
                    <a:cubicBezTo>
                      <a:pt x="1988" y="1137"/>
                      <a:pt x="1978" y="1340"/>
                      <a:pt x="1978" y="1546"/>
                    </a:cubicBezTo>
                    <a:cubicBezTo>
                      <a:pt x="1988" y="1719"/>
                      <a:pt x="2010" y="1881"/>
                      <a:pt x="2030" y="2055"/>
                    </a:cubicBezTo>
                    <a:cubicBezTo>
                      <a:pt x="2040" y="2064"/>
                      <a:pt x="2040" y="2074"/>
                      <a:pt x="2030" y="2087"/>
                    </a:cubicBezTo>
                    <a:cubicBezTo>
                      <a:pt x="2030" y="2090"/>
                      <a:pt x="2028" y="2091"/>
                      <a:pt x="2025" y="2091"/>
                    </a:cubicBezTo>
                    <a:cubicBezTo>
                      <a:pt x="2019" y="2091"/>
                      <a:pt x="2010" y="2087"/>
                      <a:pt x="2010" y="2087"/>
                    </a:cubicBezTo>
                    <a:cubicBezTo>
                      <a:pt x="1927" y="1984"/>
                      <a:pt x="1817" y="1913"/>
                      <a:pt x="1785" y="1768"/>
                    </a:cubicBezTo>
                    <a:cubicBezTo>
                      <a:pt x="1704" y="1391"/>
                      <a:pt x="1714" y="1024"/>
                      <a:pt x="1765" y="647"/>
                    </a:cubicBezTo>
                    <a:cubicBezTo>
                      <a:pt x="1785" y="505"/>
                      <a:pt x="1805" y="351"/>
                      <a:pt x="1795" y="199"/>
                    </a:cubicBezTo>
                    <a:cubicBezTo>
                      <a:pt x="1785" y="97"/>
                      <a:pt x="1734" y="16"/>
                      <a:pt x="1653" y="6"/>
                    </a:cubicBezTo>
                    <a:cubicBezTo>
                      <a:pt x="1642" y="2"/>
                      <a:pt x="1631" y="0"/>
                      <a:pt x="1620" y="0"/>
                    </a:cubicBezTo>
                    <a:close/>
                  </a:path>
                </a:pathLst>
              </a:custGeom>
              <a:solidFill>
                <a:srgbClr val="BE25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3862504" y="2940956"/>
                <a:ext cx="455733" cy="989564"/>
              </a:xfrm>
              <a:custGeom>
                <a:rect b="b" l="l" r="r" t="t"/>
                <a:pathLst>
                  <a:path extrusionOk="0" h="10010" w="4610">
                    <a:moveTo>
                      <a:pt x="2977" y="1"/>
                    </a:moveTo>
                    <a:cubicBezTo>
                      <a:pt x="2889" y="1"/>
                      <a:pt x="2801" y="19"/>
                      <a:pt x="2713" y="45"/>
                    </a:cubicBezTo>
                    <a:cubicBezTo>
                      <a:pt x="2152" y="219"/>
                      <a:pt x="1692" y="557"/>
                      <a:pt x="1335" y="1015"/>
                    </a:cubicBezTo>
                    <a:cubicBezTo>
                      <a:pt x="887" y="1575"/>
                      <a:pt x="652" y="2229"/>
                      <a:pt x="530" y="2922"/>
                    </a:cubicBezTo>
                    <a:cubicBezTo>
                      <a:pt x="439" y="3401"/>
                      <a:pt x="388" y="3891"/>
                      <a:pt x="336" y="4380"/>
                    </a:cubicBezTo>
                    <a:cubicBezTo>
                      <a:pt x="317" y="4615"/>
                      <a:pt x="285" y="4860"/>
                      <a:pt x="214" y="5095"/>
                    </a:cubicBezTo>
                    <a:cubicBezTo>
                      <a:pt x="91" y="5492"/>
                      <a:pt x="1" y="5900"/>
                      <a:pt x="30" y="6329"/>
                    </a:cubicBezTo>
                    <a:cubicBezTo>
                      <a:pt x="50" y="6706"/>
                      <a:pt x="111" y="7063"/>
                      <a:pt x="307" y="7389"/>
                    </a:cubicBezTo>
                    <a:cubicBezTo>
                      <a:pt x="520" y="7726"/>
                      <a:pt x="774" y="8032"/>
                      <a:pt x="1080" y="8287"/>
                    </a:cubicBezTo>
                    <a:cubicBezTo>
                      <a:pt x="1274" y="8441"/>
                      <a:pt x="1469" y="8603"/>
                      <a:pt x="1702" y="8696"/>
                    </a:cubicBezTo>
                    <a:cubicBezTo>
                      <a:pt x="1997" y="8811"/>
                      <a:pt x="2295" y="8879"/>
                      <a:pt x="2605" y="8879"/>
                    </a:cubicBezTo>
                    <a:cubicBezTo>
                      <a:pt x="2704" y="8879"/>
                      <a:pt x="2805" y="8872"/>
                      <a:pt x="2906" y="8857"/>
                    </a:cubicBezTo>
                    <a:cubicBezTo>
                      <a:pt x="2916" y="8855"/>
                      <a:pt x="2926" y="8854"/>
                      <a:pt x="2935" y="8854"/>
                    </a:cubicBezTo>
                    <a:cubicBezTo>
                      <a:pt x="2962" y="8854"/>
                      <a:pt x="2983" y="8865"/>
                      <a:pt x="2999" y="8889"/>
                    </a:cubicBezTo>
                    <a:cubicBezTo>
                      <a:pt x="3183" y="9124"/>
                      <a:pt x="3386" y="9327"/>
                      <a:pt x="3621" y="9501"/>
                    </a:cubicBezTo>
                    <a:cubicBezTo>
                      <a:pt x="3844" y="9684"/>
                      <a:pt x="4079" y="9848"/>
                      <a:pt x="4333" y="9971"/>
                    </a:cubicBezTo>
                    <a:cubicBezTo>
                      <a:pt x="4377" y="9988"/>
                      <a:pt x="4423" y="10010"/>
                      <a:pt x="4468" y="10010"/>
                    </a:cubicBezTo>
                    <a:cubicBezTo>
                      <a:pt x="4499" y="10010"/>
                      <a:pt x="4530" y="10000"/>
                      <a:pt x="4558" y="9971"/>
                    </a:cubicBezTo>
                    <a:cubicBezTo>
                      <a:pt x="4610" y="9919"/>
                      <a:pt x="4578" y="9836"/>
                      <a:pt x="4487" y="9755"/>
                    </a:cubicBezTo>
                    <a:cubicBezTo>
                      <a:pt x="4407" y="9665"/>
                      <a:pt x="4304" y="9591"/>
                      <a:pt x="4211" y="9520"/>
                    </a:cubicBezTo>
                    <a:cubicBezTo>
                      <a:pt x="3876" y="9276"/>
                      <a:pt x="3538" y="9041"/>
                      <a:pt x="3264" y="8747"/>
                    </a:cubicBezTo>
                    <a:cubicBezTo>
                      <a:pt x="3232" y="8705"/>
                      <a:pt x="3222" y="8696"/>
                      <a:pt x="3273" y="8654"/>
                    </a:cubicBezTo>
                    <a:cubicBezTo>
                      <a:pt x="3589" y="8429"/>
                      <a:pt x="3743" y="8103"/>
                      <a:pt x="3763" y="7717"/>
                    </a:cubicBezTo>
                    <a:cubicBezTo>
                      <a:pt x="3773" y="7401"/>
                      <a:pt x="3682" y="7114"/>
                      <a:pt x="3508" y="6838"/>
                    </a:cubicBezTo>
                    <a:cubicBezTo>
                      <a:pt x="3376" y="6625"/>
                      <a:pt x="3254" y="6400"/>
                      <a:pt x="3183" y="6155"/>
                    </a:cubicBezTo>
                    <a:cubicBezTo>
                      <a:pt x="3176" y="6128"/>
                      <a:pt x="3168" y="6118"/>
                      <a:pt x="3157" y="6118"/>
                    </a:cubicBezTo>
                    <a:cubicBezTo>
                      <a:pt x="3147" y="6118"/>
                      <a:pt x="3136" y="6126"/>
                      <a:pt x="3122" y="6135"/>
                    </a:cubicBezTo>
                    <a:cubicBezTo>
                      <a:pt x="3048" y="6176"/>
                      <a:pt x="2976" y="6196"/>
                      <a:pt x="2907" y="6196"/>
                    </a:cubicBezTo>
                    <a:cubicBezTo>
                      <a:pt x="2822" y="6196"/>
                      <a:pt x="2740" y="6166"/>
                      <a:pt x="2661" y="6104"/>
                    </a:cubicBezTo>
                    <a:cubicBezTo>
                      <a:pt x="2468" y="5952"/>
                      <a:pt x="2387" y="5749"/>
                      <a:pt x="2436" y="5514"/>
                    </a:cubicBezTo>
                    <a:cubicBezTo>
                      <a:pt x="2484" y="5259"/>
                      <a:pt x="2610" y="5154"/>
                      <a:pt x="2843" y="5154"/>
                    </a:cubicBezTo>
                    <a:cubicBezTo>
                      <a:pt x="2863" y="5154"/>
                      <a:pt x="2884" y="5155"/>
                      <a:pt x="2906" y="5156"/>
                    </a:cubicBezTo>
                    <a:cubicBezTo>
                      <a:pt x="2958" y="5156"/>
                      <a:pt x="2938" y="5124"/>
                      <a:pt x="2938" y="5115"/>
                    </a:cubicBezTo>
                    <a:cubicBezTo>
                      <a:pt x="2906" y="4982"/>
                      <a:pt x="2887" y="4860"/>
                      <a:pt x="2855" y="4738"/>
                    </a:cubicBezTo>
                    <a:cubicBezTo>
                      <a:pt x="2713" y="4167"/>
                      <a:pt x="2693" y="3595"/>
                      <a:pt x="2845" y="3024"/>
                    </a:cubicBezTo>
                    <a:cubicBezTo>
                      <a:pt x="2977" y="2535"/>
                      <a:pt x="3141" y="2055"/>
                      <a:pt x="3325" y="1588"/>
                    </a:cubicBezTo>
                    <a:cubicBezTo>
                      <a:pt x="3415" y="1321"/>
                      <a:pt x="3518" y="1066"/>
                      <a:pt x="3538" y="770"/>
                    </a:cubicBezTo>
                    <a:cubicBezTo>
                      <a:pt x="3550" y="709"/>
                      <a:pt x="3550" y="638"/>
                      <a:pt x="3538" y="567"/>
                    </a:cubicBezTo>
                    <a:cubicBezTo>
                      <a:pt x="3518" y="241"/>
                      <a:pt x="3386" y="68"/>
                      <a:pt x="3109" y="16"/>
                    </a:cubicBezTo>
                    <a:cubicBezTo>
                      <a:pt x="3065" y="6"/>
                      <a:pt x="3021" y="1"/>
                      <a:pt x="2977" y="1"/>
                    </a:cubicBezTo>
                    <a:close/>
                  </a:path>
                </a:pathLst>
              </a:custGeom>
              <a:solidFill>
                <a:srgbClr val="C835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3897598" y="2957761"/>
                <a:ext cx="280558" cy="840091"/>
              </a:xfrm>
              <a:custGeom>
                <a:rect b="b" l="l" r="r" t="t"/>
                <a:pathLst>
                  <a:path extrusionOk="0" h="8498" w="2838">
                    <a:moveTo>
                      <a:pt x="2666" y="0"/>
                    </a:moveTo>
                    <a:cubicBezTo>
                      <a:pt x="2632" y="0"/>
                      <a:pt x="2596" y="36"/>
                      <a:pt x="2571" y="59"/>
                    </a:cubicBezTo>
                    <a:cubicBezTo>
                      <a:pt x="2419" y="194"/>
                      <a:pt x="2277" y="345"/>
                      <a:pt x="2142" y="509"/>
                    </a:cubicBezTo>
                    <a:cubicBezTo>
                      <a:pt x="1910" y="806"/>
                      <a:pt x="1704" y="1121"/>
                      <a:pt x="1521" y="1457"/>
                    </a:cubicBezTo>
                    <a:cubicBezTo>
                      <a:pt x="1327" y="1824"/>
                      <a:pt x="1154" y="2191"/>
                      <a:pt x="1021" y="2580"/>
                    </a:cubicBezTo>
                    <a:cubicBezTo>
                      <a:pt x="960" y="2764"/>
                      <a:pt x="919" y="2947"/>
                      <a:pt x="870" y="3160"/>
                    </a:cubicBezTo>
                    <a:cubicBezTo>
                      <a:pt x="796" y="2825"/>
                      <a:pt x="725" y="2507"/>
                      <a:pt x="696" y="2191"/>
                    </a:cubicBezTo>
                    <a:cubicBezTo>
                      <a:pt x="686" y="2091"/>
                      <a:pt x="674" y="1988"/>
                      <a:pt x="664" y="1875"/>
                    </a:cubicBezTo>
                    <a:cubicBezTo>
                      <a:pt x="664" y="1846"/>
                      <a:pt x="644" y="1814"/>
                      <a:pt x="613" y="1814"/>
                    </a:cubicBezTo>
                    <a:cubicBezTo>
                      <a:pt x="583" y="1814"/>
                      <a:pt x="583" y="1856"/>
                      <a:pt x="574" y="1875"/>
                    </a:cubicBezTo>
                    <a:cubicBezTo>
                      <a:pt x="564" y="1978"/>
                      <a:pt x="574" y="2078"/>
                      <a:pt x="593" y="2171"/>
                    </a:cubicBezTo>
                    <a:cubicBezTo>
                      <a:pt x="635" y="2507"/>
                      <a:pt x="696" y="2835"/>
                      <a:pt x="786" y="3160"/>
                    </a:cubicBezTo>
                    <a:cubicBezTo>
                      <a:pt x="808" y="3283"/>
                      <a:pt x="828" y="3395"/>
                      <a:pt x="818" y="3518"/>
                    </a:cubicBezTo>
                    <a:cubicBezTo>
                      <a:pt x="757" y="3926"/>
                      <a:pt x="777" y="4333"/>
                      <a:pt x="848" y="4751"/>
                    </a:cubicBezTo>
                    <a:cubicBezTo>
                      <a:pt x="848" y="4761"/>
                      <a:pt x="848" y="4771"/>
                      <a:pt x="838" y="4783"/>
                    </a:cubicBezTo>
                    <a:cubicBezTo>
                      <a:pt x="828" y="4783"/>
                      <a:pt x="828" y="4771"/>
                      <a:pt x="818" y="4761"/>
                    </a:cubicBezTo>
                    <a:cubicBezTo>
                      <a:pt x="654" y="4465"/>
                      <a:pt x="490" y="4171"/>
                      <a:pt x="368" y="3853"/>
                    </a:cubicBezTo>
                    <a:cubicBezTo>
                      <a:pt x="339" y="3804"/>
                      <a:pt x="319" y="3743"/>
                      <a:pt x="287" y="3691"/>
                    </a:cubicBezTo>
                    <a:cubicBezTo>
                      <a:pt x="279" y="3672"/>
                      <a:pt x="263" y="3648"/>
                      <a:pt x="245" y="3648"/>
                    </a:cubicBezTo>
                    <a:cubicBezTo>
                      <a:pt x="242" y="3648"/>
                      <a:pt x="239" y="3648"/>
                      <a:pt x="236" y="3650"/>
                    </a:cubicBezTo>
                    <a:cubicBezTo>
                      <a:pt x="206" y="3669"/>
                      <a:pt x="206" y="3701"/>
                      <a:pt x="216" y="3721"/>
                    </a:cubicBezTo>
                    <a:cubicBezTo>
                      <a:pt x="226" y="3762"/>
                      <a:pt x="236" y="3792"/>
                      <a:pt x="258" y="3833"/>
                    </a:cubicBezTo>
                    <a:cubicBezTo>
                      <a:pt x="419" y="4262"/>
                      <a:pt x="644" y="4661"/>
                      <a:pt x="870" y="5057"/>
                    </a:cubicBezTo>
                    <a:cubicBezTo>
                      <a:pt x="899" y="5099"/>
                      <a:pt x="909" y="5138"/>
                      <a:pt x="919" y="5180"/>
                    </a:cubicBezTo>
                    <a:cubicBezTo>
                      <a:pt x="980" y="5505"/>
                      <a:pt x="1083" y="5811"/>
                      <a:pt x="1195" y="6107"/>
                    </a:cubicBezTo>
                    <a:cubicBezTo>
                      <a:pt x="1237" y="6210"/>
                      <a:pt x="1276" y="6301"/>
                      <a:pt x="1318" y="6394"/>
                    </a:cubicBezTo>
                    <a:cubicBezTo>
                      <a:pt x="1318" y="6413"/>
                      <a:pt x="1337" y="6435"/>
                      <a:pt x="1318" y="6445"/>
                    </a:cubicBezTo>
                    <a:cubicBezTo>
                      <a:pt x="1313" y="6450"/>
                      <a:pt x="1309" y="6452"/>
                      <a:pt x="1305" y="6452"/>
                    </a:cubicBezTo>
                    <a:cubicBezTo>
                      <a:pt x="1292" y="6452"/>
                      <a:pt x="1283" y="6432"/>
                      <a:pt x="1276" y="6423"/>
                    </a:cubicBezTo>
                    <a:cubicBezTo>
                      <a:pt x="1247" y="6403"/>
                      <a:pt x="1215" y="6384"/>
                      <a:pt x="1185" y="6362"/>
                    </a:cubicBezTo>
                    <a:cubicBezTo>
                      <a:pt x="931" y="6168"/>
                      <a:pt x="696" y="5965"/>
                      <a:pt x="471" y="5740"/>
                    </a:cubicBezTo>
                    <a:cubicBezTo>
                      <a:pt x="339" y="5598"/>
                      <a:pt x="184" y="5466"/>
                      <a:pt x="74" y="5292"/>
                    </a:cubicBezTo>
                    <a:cubicBezTo>
                      <a:pt x="64" y="5284"/>
                      <a:pt x="56" y="5269"/>
                      <a:pt x="44" y="5269"/>
                    </a:cubicBezTo>
                    <a:cubicBezTo>
                      <a:pt x="40" y="5269"/>
                      <a:pt x="37" y="5270"/>
                      <a:pt x="33" y="5273"/>
                    </a:cubicBezTo>
                    <a:cubicBezTo>
                      <a:pt x="1" y="5282"/>
                      <a:pt x="13" y="5302"/>
                      <a:pt x="23" y="5322"/>
                    </a:cubicBezTo>
                    <a:cubicBezTo>
                      <a:pt x="42" y="5395"/>
                      <a:pt x="84" y="5444"/>
                      <a:pt x="135" y="5505"/>
                    </a:cubicBezTo>
                    <a:cubicBezTo>
                      <a:pt x="339" y="5721"/>
                      <a:pt x="532" y="5956"/>
                      <a:pt x="767" y="6149"/>
                    </a:cubicBezTo>
                    <a:cubicBezTo>
                      <a:pt x="950" y="6301"/>
                      <a:pt x="1134" y="6455"/>
                      <a:pt x="1337" y="6587"/>
                    </a:cubicBezTo>
                    <a:cubicBezTo>
                      <a:pt x="1398" y="6629"/>
                      <a:pt x="1440" y="6668"/>
                      <a:pt x="1469" y="6729"/>
                    </a:cubicBezTo>
                    <a:cubicBezTo>
                      <a:pt x="1604" y="6996"/>
                      <a:pt x="1736" y="7270"/>
                      <a:pt x="1910" y="7515"/>
                    </a:cubicBezTo>
                    <a:cubicBezTo>
                      <a:pt x="1959" y="7608"/>
                      <a:pt x="2032" y="7679"/>
                      <a:pt x="2071" y="7769"/>
                    </a:cubicBezTo>
                    <a:cubicBezTo>
                      <a:pt x="2071" y="7782"/>
                      <a:pt x="2081" y="7782"/>
                      <a:pt x="2081" y="7782"/>
                    </a:cubicBezTo>
                    <a:lnTo>
                      <a:pt x="2081" y="7791"/>
                    </a:lnTo>
                    <a:cubicBezTo>
                      <a:pt x="2071" y="7782"/>
                      <a:pt x="2071" y="7782"/>
                      <a:pt x="2062" y="7782"/>
                    </a:cubicBezTo>
                    <a:cubicBezTo>
                      <a:pt x="1878" y="7708"/>
                      <a:pt x="1685" y="7637"/>
                      <a:pt x="1501" y="7556"/>
                    </a:cubicBezTo>
                    <a:cubicBezTo>
                      <a:pt x="1225" y="7434"/>
                      <a:pt x="960" y="7302"/>
                      <a:pt x="686" y="7199"/>
                    </a:cubicBezTo>
                    <a:cubicBezTo>
                      <a:pt x="669" y="7194"/>
                      <a:pt x="648" y="7185"/>
                      <a:pt x="630" y="7185"/>
                    </a:cubicBezTo>
                    <a:cubicBezTo>
                      <a:pt x="615" y="7185"/>
                      <a:pt x="602" y="7191"/>
                      <a:pt x="593" y="7209"/>
                    </a:cubicBezTo>
                    <a:cubicBezTo>
                      <a:pt x="583" y="7250"/>
                      <a:pt x="625" y="7260"/>
                      <a:pt x="654" y="7270"/>
                    </a:cubicBezTo>
                    <a:cubicBezTo>
                      <a:pt x="1134" y="7515"/>
                      <a:pt x="1624" y="7740"/>
                      <a:pt x="2133" y="7923"/>
                    </a:cubicBezTo>
                    <a:cubicBezTo>
                      <a:pt x="2165" y="7933"/>
                      <a:pt x="2204" y="7923"/>
                      <a:pt x="2226" y="7953"/>
                    </a:cubicBezTo>
                    <a:cubicBezTo>
                      <a:pt x="2297" y="8046"/>
                      <a:pt x="2368" y="8136"/>
                      <a:pt x="2439" y="8239"/>
                    </a:cubicBezTo>
                    <a:cubicBezTo>
                      <a:pt x="2490" y="8310"/>
                      <a:pt x="2551" y="8393"/>
                      <a:pt x="2612" y="8474"/>
                    </a:cubicBezTo>
                    <a:cubicBezTo>
                      <a:pt x="2627" y="8489"/>
                      <a:pt x="2648" y="8498"/>
                      <a:pt x="2669" y="8498"/>
                    </a:cubicBezTo>
                    <a:cubicBezTo>
                      <a:pt x="2677" y="8498"/>
                      <a:pt x="2685" y="8496"/>
                      <a:pt x="2693" y="8494"/>
                    </a:cubicBezTo>
                    <a:cubicBezTo>
                      <a:pt x="2715" y="8474"/>
                      <a:pt x="2715" y="8442"/>
                      <a:pt x="2693" y="8413"/>
                    </a:cubicBezTo>
                    <a:cubicBezTo>
                      <a:pt x="2683" y="8403"/>
                      <a:pt x="2683" y="8393"/>
                      <a:pt x="2674" y="8371"/>
                    </a:cubicBezTo>
                    <a:cubicBezTo>
                      <a:pt x="2561" y="8239"/>
                      <a:pt x="2461" y="8097"/>
                      <a:pt x="2348" y="7965"/>
                    </a:cubicBezTo>
                    <a:cubicBezTo>
                      <a:pt x="2235" y="7811"/>
                      <a:pt x="2123" y="7669"/>
                      <a:pt x="2020" y="7505"/>
                    </a:cubicBezTo>
                    <a:cubicBezTo>
                      <a:pt x="2010" y="7485"/>
                      <a:pt x="1991" y="7463"/>
                      <a:pt x="2001" y="7434"/>
                    </a:cubicBezTo>
                    <a:cubicBezTo>
                      <a:pt x="2032" y="7331"/>
                      <a:pt x="2062" y="7219"/>
                      <a:pt x="2094" y="7108"/>
                    </a:cubicBezTo>
                    <a:cubicBezTo>
                      <a:pt x="2184" y="6832"/>
                      <a:pt x="2297" y="6558"/>
                      <a:pt x="2409" y="6291"/>
                    </a:cubicBezTo>
                    <a:cubicBezTo>
                      <a:pt x="2429" y="6252"/>
                      <a:pt x="2439" y="6210"/>
                      <a:pt x="2399" y="6191"/>
                    </a:cubicBezTo>
                    <a:cubicBezTo>
                      <a:pt x="2391" y="6186"/>
                      <a:pt x="2384" y="6184"/>
                      <a:pt x="2377" y="6184"/>
                    </a:cubicBezTo>
                    <a:cubicBezTo>
                      <a:pt x="2350" y="6184"/>
                      <a:pt x="2334" y="6216"/>
                      <a:pt x="2316" y="6239"/>
                    </a:cubicBezTo>
                    <a:cubicBezTo>
                      <a:pt x="2174" y="6558"/>
                      <a:pt x="2052" y="6873"/>
                      <a:pt x="1949" y="7209"/>
                    </a:cubicBezTo>
                    <a:cubicBezTo>
                      <a:pt x="1939" y="7241"/>
                      <a:pt x="1939" y="7312"/>
                      <a:pt x="1920" y="7312"/>
                    </a:cubicBezTo>
                    <a:cubicBezTo>
                      <a:pt x="1916" y="7312"/>
                      <a:pt x="1913" y="7312"/>
                      <a:pt x="1911" y="7312"/>
                    </a:cubicBezTo>
                    <a:cubicBezTo>
                      <a:pt x="1868" y="7312"/>
                      <a:pt x="1867" y="7248"/>
                      <a:pt x="1849" y="7219"/>
                    </a:cubicBezTo>
                    <a:cubicBezTo>
                      <a:pt x="1582" y="6729"/>
                      <a:pt x="1347" y="6220"/>
                      <a:pt x="1176" y="5689"/>
                    </a:cubicBezTo>
                    <a:cubicBezTo>
                      <a:pt x="1154" y="5618"/>
                      <a:pt x="1176" y="5566"/>
                      <a:pt x="1215" y="5517"/>
                    </a:cubicBezTo>
                    <a:cubicBezTo>
                      <a:pt x="1482" y="5180"/>
                      <a:pt x="1746" y="4832"/>
                      <a:pt x="2010" y="4497"/>
                    </a:cubicBezTo>
                    <a:cubicBezTo>
                      <a:pt x="2042" y="4455"/>
                      <a:pt x="2094" y="4404"/>
                      <a:pt x="2052" y="4365"/>
                    </a:cubicBezTo>
                    <a:cubicBezTo>
                      <a:pt x="2041" y="4356"/>
                      <a:pt x="2030" y="4352"/>
                      <a:pt x="2020" y="4352"/>
                    </a:cubicBezTo>
                    <a:cubicBezTo>
                      <a:pt x="1983" y="4352"/>
                      <a:pt x="1953" y="4401"/>
                      <a:pt x="1930" y="4426"/>
                    </a:cubicBezTo>
                    <a:cubicBezTo>
                      <a:pt x="1653" y="4741"/>
                      <a:pt x="1398" y="5089"/>
                      <a:pt x="1163" y="5424"/>
                    </a:cubicBezTo>
                    <a:cubicBezTo>
                      <a:pt x="1154" y="5444"/>
                      <a:pt x="1144" y="5466"/>
                      <a:pt x="1124" y="5466"/>
                    </a:cubicBezTo>
                    <a:cubicBezTo>
                      <a:pt x="1114" y="5466"/>
                      <a:pt x="1102" y="5434"/>
                      <a:pt x="1102" y="5415"/>
                    </a:cubicBezTo>
                    <a:cubicBezTo>
                      <a:pt x="1012" y="5057"/>
                      <a:pt x="960" y="4690"/>
                      <a:pt x="919" y="4323"/>
                    </a:cubicBezTo>
                    <a:cubicBezTo>
                      <a:pt x="919" y="4294"/>
                      <a:pt x="931" y="4262"/>
                      <a:pt x="950" y="4242"/>
                    </a:cubicBezTo>
                    <a:cubicBezTo>
                      <a:pt x="1266" y="3988"/>
                      <a:pt x="1531" y="3691"/>
                      <a:pt x="1837" y="3425"/>
                    </a:cubicBezTo>
                    <a:cubicBezTo>
                      <a:pt x="1898" y="3376"/>
                      <a:pt x="1959" y="3302"/>
                      <a:pt x="2010" y="3241"/>
                    </a:cubicBezTo>
                    <a:cubicBezTo>
                      <a:pt x="2032" y="3231"/>
                      <a:pt x="2062" y="3202"/>
                      <a:pt x="2042" y="3180"/>
                    </a:cubicBezTo>
                    <a:cubicBezTo>
                      <a:pt x="2035" y="3171"/>
                      <a:pt x="2028" y="3167"/>
                      <a:pt x="2020" y="3167"/>
                    </a:cubicBezTo>
                    <a:cubicBezTo>
                      <a:pt x="2003" y="3167"/>
                      <a:pt x="1985" y="3184"/>
                      <a:pt x="1971" y="3192"/>
                    </a:cubicBezTo>
                    <a:cubicBezTo>
                      <a:pt x="1949" y="3202"/>
                      <a:pt x="1930" y="3212"/>
                      <a:pt x="1920" y="3231"/>
                    </a:cubicBezTo>
                    <a:cubicBezTo>
                      <a:pt x="1582" y="3508"/>
                      <a:pt x="1266" y="3792"/>
                      <a:pt x="960" y="4110"/>
                    </a:cubicBezTo>
                    <a:cubicBezTo>
                      <a:pt x="952" y="4118"/>
                      <a:pt x="944" y="4132"/>
                      <a:pt x="930" y="4132"/>
                    </a:cubicBezTo>
                    <a:cubicBezTo>
                      <a:pt x="927" y="4132"/>
                      <a:pt x="923" y="4131"/>
                      <a:pt x="919" y="4130"/>
                    </a:cubicBezTo>
                    <a:cubicBezTo>
                      <a:pt x="899" y="4120"/>
                      <a:pt x="909" y="4098"/>
                      <a:pt x="909" y="4088"/>
                    </a:cubicBezTo>
                    <a:cubicBezTo>
                      <a:pt x="909" y="3875"/>
                      <a:pt x="919" y="3669"/>
                      <a:pt x="950" y="3466"/>
                    </a:cubicBezTo>
                    <a:cubicBezTo>
                      <a:pt x="1002" y="3119"/>
                      <a:pt x="1073" y="2793"/>
                      <a:pt x="1185" y="2468"/>
                    </a:cubicBezTo>
                    <a:cubicBezTo>
                      <a:pt x="1205" y="2416"/>
                      <a:pt x="1225" y="2375"/>
                      <a:pt x="1266" y="2345"/>
                    </a:cubicBezTo>
                    <a:cubicBezTo>
                      <a:pt x="1592" y="2110"/>
                      <a:pt x="1910" y="1865"/>
                      <a:pt x="2216" y="1621"/>
                    </a:cubicBezTo>
                    <a:cubicBezTo>
                      <a:pt x="2399" y="1466"/>
                      <a:pt x="2583" y="1325"/>
                      <a:pt x="2776" y="1192"/>
                    </a:cubicBezTo>
                    <a:cubicBezTo>
                      <a:pt x="2796" y="1173"/>
                      <a:pt x="2838" y="1151"/>
                      <a:pt x="2816" y="1112"/>
                    </a:cubicBezTo>
                    <a:cubicBezTo>
                      <a:pt x="2808" y="1096"/>
                      <a:pt x="2797" y="1090"/>
                      <a:pt x="2785" y="1090"/>
                    </a:cubicBezTo>
                    <a:cubicBezTo>
                      <a:pt x="2766" y="1090"/>
                      <a:pt x="2743" y="1104"/>
                      <a:pt x="2725" y="1112"/>
                    </a:cubicBezTo>
                    <a:cubicBezTo>
                      <a:pt x="2603" y="1183"/>
                      <a:pt x="2500" y="1263"/>
                      <a:pt x="2387" y="1344"/>
                    </a:cubicBezTo>
                    <a:cubicBezTo>
                      <a:pt x="2123" y="1559"/>
                      <a:pt x="1868" y="1772"/>
                      <a:pt x="1604" y="1988"/>
                    </a:cubicBezTo>
                    <a:cubicBezTo>
                      <a:pt x="1521" y="2059"/>
                      <a:pt x="1430" y="2130"/>
                      <a:pt x="1337" y="2191"/>
                    </a:cubicBezTo>
                    <a:cubicBezTo>
                      <a:pt x="1330" y="2198"/>
                      <a:pt x="1323" y="2206"/>
                      <a:pt x="1317" y="2206"/>
                    </a:cubicBezTo>
                    <a:cubicBezTo>
                      <a:pt x="1314" y="2206"/>
                      <a:pt x="1311" y="2204"/>
                      <a:pt x="1308" y="2201"/>
                    </a:cubicBezTo>
                    <a:cubicBezTo>
                      <a:pt x="1298" y="2191"/>
                      <a:pt x="1298" y="2181"/>
                      <a:pt x="1308" y="2171"/>
                    </a:cubicBezTo>
                    <a:cubicBezTo>
                      <a:pt x="1327" y="2120"/>
                      <a:pt x="1347" y="2059"/>
                      <a:pt x="1379" y="2007"/>
                    </a:cubicBezTo>
                    <a:cubicBezTo>
                      <a:pt x="1572" y="1579"/>
                      <a:pt x="1788" y="1173"/>
                      <a:pt x="2062" y="784"/>
                    </a:cubicBezTo>
                    <a:cubicBezTo>
                      <a:pt x="2235" y="539"/>
                      <a:pt x="2439" y="326"/>
                      <a:pt x="2632" y="101"/>
                    </a:cubicBezTo>
                    <a:cubicBezTo>
                      <a:pt x="2664" y="71"/>
                      <a:pt x="2725" y="49"/>
                      <a:pt x="2693" y="10"/>
                    </a:cubicBezTo>
                    <a:cubicBezTo>
                      <a:pt x="2685" y="3"/>
                      <a:pt x="2675" y="0"/>
                      <a:pt x="2666" y="0"/>
                    </a:cubicBezTo>
                    <a:close/>
                  </a:path>
                </a:pathLst>
              </a:custGeom>
              <a:solidFill>
                <a:srgbClr val="E9BF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4018598" y="3736353"/>
                <a:ext cx="34501" cy="17794"/>
              </a:xfrm>
              <a:custGeom>
                <a:rect b="b" l="l" r="r" t="t"/>
                <a:pathLst>
                  <a:path extrusionOk="0" h="180" w="349">
                    <a:moveTo>
                      <a:pt x="51" y="0"/>
                    </a:moveTo>
                    <a:cubicBezTo>
                      <a:pt x="38" y="0"/>
                      <a:pt x="25" y="7"/>
                      <a:pt x="13" y="28"/>
                    </a:cubicBezTo>
                    <a:cubicBezTo>
                      <a:pt x="1" y="47"/>
                      <a:pt x="13" y="67"/>
                      <a:pt x="32" y="89"/>
                    </a:cubicBezTo>
                    <a:cubicBezTo>
                      <a:pt x="103" y="128"/>
                      <a:pt x="184" y="160"/>
                      <a:pt x="267" y="180"/>
                    </a:cubicBezTo>
                    <a:cubicBezTo>
                      <a:pt x="297" y="180"/>
                      <a:pt x="319" y="180"/>
                      <a:pt x="329" y="150"/>
                    </a:cubicBezTo>
                    <a:cubicBezTo>
                      <a:pt x="348" y="118"/>
                      <a:pt x="319" y="109"/>
                      <a:pt x="297" y="99"/>
                    </a:cubicBezTo>
                    <a:cubicBezTo>
                      <a:pt x="226" y="47"/>
                      <a:pt x="155" y="38"/>
                      <a:pt x="74" y="6"/>
                    </a:cubicBezTo>
                    <a:cubicBezTo>
                      <a:pt x="66" y="2"/>
                      <a:pt x="59" y="0"/>
                      <a:pt x="51" y="0"/>
                    </a:cubicBezTo>
                    <a:close/>
                  </a:path>
                </a:pathLst>
              </a:custGeom>
              <a:solidFill>
                <a:srgbClr val="E9BF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3987360" y="3065613"/>
                <a:ext cx="21452" cy="25209"/>
              </a:xfrm>
              <a:custGeom>
                <a:rect b="b" l="l" r="r" t="t"/>
                <a:pathLst>
                  <a:path extrusionOk="0" h="255" w="217">
                    <a:moveTo>
                      <a:pt x="42" y="1"/>
                    </a:moveTo>
                    <a:cubicBezTo>
                      <a:pt x="35" y="1"/>
                      <a:pt x="28" y="3"/>
                      <a:pt x="23" y="8"/>
                    </a:cubicBezTo>
                    <a:cubicBezTo>
                      <a:pt x="11" y="21"/>
                      <a:pt x="1" y="40"/>
                      <a:pt x="11" y="60"/>
                    </a:cubicBezTo>
                    <a:cubicBezTo>
                      <a:pt x="52" y="131"/>
                      <a:pt x="94" y="192"/>
                      <a:pt x="155" y="243"/>
                    </a:cubicBezTo>
                    <a:cubicBezTo>
                      <a:pt x="165" y="251"/>
                      <a:pt x="175" y="255"/>
                      <a:pt x="183" y="255"/>
                    </a:cubicBezTo>
                    <a:cubicBezTo>
                      <a:pt x="198" y="255"/>
                      <a:pt x="210" y="243"/>
                      <a:pt x="216" y="224"/>
                    </a:cubicBezTo>
                    <a:cubicBezTo>
                      <a:pt x="216" y="182"/>
                      <a:pt x="104" y="21"/>
                      <a:pt x="62" y="8"/>
                    </a:cubicBezTo>
                    <a:cubicBezTo>
                      <a:pt x="57" y="3"/>
                      <a:pt x="50" y="1"/>
                      <a:pt x="42" y="1"/>
                    </a:cubicBezTo>
                    <a:close/>
                  </a:path>
                </a:pathLst>
              </a:custGeom>
              <a:solidFill>
                <a:srgbClr val="E9BF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4034811" y="3768086"/>
                <a:ext cx="26197" cy="13445"/>
              </a:xfrm>
              <a:custGeom>
                <a:rect b="b" l="l" r="r" t="t"/>
                <a:pathLst>
                  <a:path extrusionOk="0" h="136" w="265">
                    <a:moveTo>
                      <a:pt x="194" y="1"/>
                    </a:moveTo>
                    <a:cubicBezTo>
                      <a:pt x="143" y="13"/>
                      <a:pt x="81" y="32"/>
                      <a:pt x="42" y="62"/>
                    </a:cubicBezTo>
                    <a:cubicBezTo>
                      <a:pt x="20" y="62"/>
                      <a:pt x="1" y="84"/>
                      <a:pt x="10" y="103"/>
                    </a:cubicBezTo>
                    <a:cubicBezTo>
                      <a:pt x="20" y="123"/>
                      <a:pt x="42" y="135"/>
                      <a:pt x="72" y="135"/>
                    </a:cubicBezTo>
                    <a:cubicBezTo>
                      <a:pt x="113" y="123"/>
                      <a:pt x="165" y="113"/>
                      <a:pt x="216" y="103"/>
                    </a:cubicBezTo>
                    <a:cubicBezTo>
                      <a:pt x="236" y="94"/>
                      <a:pt x="265" y="84"/>
                      <a:pt x="265" y="52"/>
                    </a:cubicBezTo>
                    <a:cubicBezTo>
                      <a:pt x="255" y="23"/>
                      <a:pt x="236" y="1"/>
                      <a:pt x="194" y="1"/>
                    </a:cubicBezTo>
                    <a:close/>
                  </a:path>
                </a:pathLst>
              </a:custGeom>
              <a:solidFill>
                <a:srgbClr val="E9BF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4157788" y="3574526"/>
                <a:ext cx="24220" cy="26296"/>
              </a:xfrm>
              <a:custGeom>
                <a:rect b="b" l="l" r="r" t="t"/>
                <a:pathLst>
                  <a:path extrusionOk="0" h="266" w="245">
                    <a:moveTo>
                      <a:pt x="196" y="0"/>
                    </a:moveTo>
                    <a:cubicBezTo>
                      <a:pt x="174" y="13"/>
                      <a:pt x="164" y="23"/>
                      <a:pt x="154" y="32"/>
                    </a:cubicBezTo>
                    <a:cubicBezTo>
                      <a:pt x="103" y="84"/>
                      <a:pt x="61" y="145"/>
                      <a:pt x="22" y="206"/>
                    </a:cubicBezTo>
                    <a:cubicBezTo>
                      <a:pt x="12" y="216"/>
                      <a:pt x="0" y="235"/>
                      <a:pt x="22" y="257"/>
                    </a:cubicBezTo>
                    <a:cubicBezTo>
                      <a:pt x="28" y="263"/>
                      <a:pt x="34" y="266"/>
                      <a:pt x="40" y="266"/>
                    </a:cubicBezTo>
                    <a:cubicBezTo>
                      <a:pt x="54" y="266"/>
                      <a:pt x="68" y="254"/>
                      <a:pt x="83" y="245"/>
                    </a:cubicBezTo>
                    <a:cubicBezTo>
                      <a:pt x="122" y="184"/>
                      <a:pt x="174" y="123"/>
                      <a:pt x="225" y="52"/>
                    </a:cubicBezTo>
                    <a:cubicBezTo>
                      <a:pt x="245" y="32"/>
                      <a:pt x="215" y="13"/>
                      <a:pt x="196" y="0"/>
                    </a:cubicBezTo>
                    <a:close/>
                  </a:path>
                </a:pathLst>
              </a:custGeom>
              <a:solidFill>
                <a:srgbClr val="E9BF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4023640" y="3025873"/>
                <a:ext cx="16311" cy="22045"/>
              </a:xfrm>
              <a:custGeom>
                <a:rect b="b" l="l" r="r" t="t"/>
                <a:pathLst>
                  <a:path extrusionOk="0" h="223" w="165">
                    <a:moveTo>
                      <a:pt x="29" y="0"/>
                    </a:moveTo>
                    <a:cubicBezTo>
                      <a:pt x="17" y="0"/>
                      <a:pt x="11" y="9"/>
                      <a:pt x="11" y="24"/>
                    </a:cubicBezTo>
                    <a:cubicBezTo>
                      <a:pt x="1" y="75"/>
                      <a:pt x="52" y="197"/>
                      <a:pt x="94" y="217"/>
                    </a:cubicBezTo>
                    <a:cubicBezTo>
                      <a:pt x="101" y="221"/>
                      <a:pt x="108" y="223"/>
                      <a:pt x="116" y="223"/>
                    </a:cubicBezTo>
                    <a:cubicBezTo>
                      <a:pt x="128" y="223"/>
                      <a:pt x="141" y="216"/>
                      <a:pt x="155" y="197"/>
                    </a:cubicBezTo>
                    <a:cubicBezTo>
                      <a:pt x="165" y="166"/>
                      <a:pt x="84" y="4"/>
                      <a:pt x="43" y="4"/>
                    </a:cubicBezTo>
                    <a:cubicBezTo>
                      <a:pt x="37" y="1"/>
                      <a:pt x="33" y="0"/>
                      <a:pt x="29" y="0"/>
                    </a:cubicBezTo>
                    <a:close/>
                  </a:path>
                </a:pathLst>
              </a:custGeom>
              <a:solidFill>
                <a:srgbClr val="E9BF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3953254" y="3500976"/>
                <a:ext cx="18289" cy="17300"/>
              </a:xfrm>
              <a:custGeom>
                <a:rect b="b" l="l" r="r" t="t"/>
                <a:pathLst>
                  <a:path extrusionOk="0" h="175" w="185">
                    <a:moveTo>
                      <a:pt x="30" y="0"/>
                    </a:moveTo>
                    <a:cubicBezTo>
                      <a:pt x="11" y="0"/>
                      <a:pt x="1" y="32"/>
                      <a:pt x="11" y="52"/>
                    </a:cubicBezTo>
                    <a:cubicBezTo>
                      <a:pt x="40" y="103"/>
                      <a:pt x="81" y="145"/>
                      <a:pt x="143" y="174"/>
                    </a:cubicBezTo>
                    <a:cubicBezTo>
                      <a:pt x="152" y="174"/>
                      <a:pt x="184" y="174"/>
                      <a:pt x="184" y="145"/>
                    </a:cubicBezTo>
                    <a:cubicBezTo>
                      <a:pt x="172" y="113"/>
                      <a:pt x="72" y="0"/>
                      <a:pt x="30" y="0"/>
                    </a:cubicBezTo>
                    <a:close/>
                  </a:path>
                </a:pathLst>
              </a:custGeom>
              <a:solidFill>
                <a:srgbClr val="E9BF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4177065" y="3608928"/>
                <a:ext cx="20167" cy="15026"/>
              </a:xfrm>
              <a:custGeom>
                <a:rect b="b" l="l" r="r" t="t"/>
                <a:pathLst>
                  <a:path extrusionOk="0" h="152" w="204">
                    <a:moveTo>
                      <a:pt x="153" y="0"/>
                    </a:moveTo>
                    <a:cubicBezTo>
                      <a:pt x="101" y="10"/>
                      <a:pt x="50" y="51"/>
                      <a:pt x="20" y="103"/>
                    </a:cubicBezTo>
                    <a:cubicBezTo>
                      <a:pt x="11" y="113"/>
                      <a:pt x="1" y="122"/>
                      <a:pt x="11" y="142"/>
                    </a:cubicBezTo>
                    <a:cubicBezTo>
                      <a:pt x="20" y="148"/>
                      <a:pt x="30" y="151"/>
                      <a:pt x="39" y="151"/>
                    </a:cubicBezTo>
                    <a:cubicBezTo>
                      <a:pt x="48" y="151"/>
                      <a:pt x="56" y="148"/>
                      <a:pt x="62" y="142"/>
                    </a:cubicBezTo>
                    <a:cubicBezTo>
                      <a:pt x="101" y="113"/>
                      <a:pt x="143" y="93"/>
                      <a:pt x="184" y="61"/>
                    </a:cubicBezTo>
                    <a:cubicBezTo>
                      <a:pt x="194" y="51"/>
                      <a:pt x="204" y="42"/>
                      <a:pt x="194" y="20"/>
                    </a:cubicBezTo>
                    <a:cubicBezTo>
                      <a:pt x="194" y="0"/>
                      <a:pt x="172" y="10"/>
                      <a:pt x="153" y="0"/>
                    </a:cubicBezTo>
                    <a:close/>
                  </a:path>
                </a:pathLst>
              </a:custGeom>
              <a:solidFill>
                <a:srgbClr val="E9BF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3433073" y="4199792"/>
                <a:ext cx="695759" cy="356282"/>
              </a:xfrm>
              <a:custGeom>
                <a:rect b="b" l="l" r="r" t="t"/>
                <a:pathLst>
                  <a:path extrusionOk="0" h="3604" w="7038">
                    <a:moveTo>
                      <a:pt x="4745" y="0"/>
                    </a:moveTo>
                    <a:cubicBezTo>
                      <a:pt x="4459" y="0"/>
                      <a:pt x="4172" y="40"/>
                      <a:pt x="3885" y="123"/>
                    </a:cubicBezTo>
                    <a:cubicBezTo>
                      <a:pt x="3476" y="235"/>
                      <a:pt x="3109" y="419"/>
                      <a:pt x="2803" y="703"/>
                    </a:cubicBezTo>
                    <a:cubicBezTo>
                      <a:pt x="2590" y="908"/>
                      <a:pt x="2426" y="1153"/>
                      <a:pt x="2264" y="1398"/>
                    </a:cubicBezTo>
                    <a:cubicBezTo>
                      <a:pt x="2100" y="1643"/>
                      <a:pt x="1917" y="1856"/>
                      <a:pt x="1630" y="1949"/>
                    </a:cubicBezTo>
                    <a:cubicBezTo>
                      <a:pt x="1427" y="2010"/>
                      <a:pt x="1224" y="2091"/>
                      <a:pt x="1028" y="2193"/>
                    </a:cubicBezTo>
                    <a:cubicBezTo>
                      <a:pt x="651" y="2377"/>
                      <a:pt x="306" y="2600"/>
                      <a:pt x="71" y="2967"/>
                    </a:cubicBezTo>
                    <a:cubicBezTo>
                      <a:pt x="0" y="3089"/>
                      <a:pt x="10" y="3121"/>
                      <a:pt x="142" y="3173"/>
                    </a:cubicBezTo>
                    <a:cubicBezTo>
                      <a:pt x="590" y="3334"/>
                      <a:pt x="1040" y="3478"/>
                      <a:pt x="1518" y="3540"/>
                    </a:cubicBezTo>
                    <a:cubicBezTo>
                      <a:pt x="1813" y="3581"/>
                      <a:pt x="2108" y="3603"/>
                      <a:pt x="2403" y="3603"/>
                    </a:cubicBezTo>
                    <a:cubicBezTo>
                      <a:pt x="2831" y="3603"/>
                      <a:pt x="3258" y="3555"/>
                      <a:pt x="3681" y="3447"/>
                    </a:cubicBezTo>
                    <a:cubicBezTo>
                      <a:pt x="3794" y="3427"/>
                      <a:pt x="3894" y="3405"/>
                      <a:pt x="4007" y="3376"/>
                    </a:cubicBezTo>
                    <a:cubicBezTo>
                      <a:pt x="4374" y="3273"/>
                      <a:pt x="4741" y="3131"/>
                      <a:pt x="5079" y="2928"/>
                    </a:cubicBezTo>
                    <a:cubicBezTo>
                      <a:pt x="5701" y="2539"/>
                      <a:pt x="6242" y="2071"/>
                      <a:pt x="6587" y="1398"/>
                    </a:cubicBezTo>
                    <a:cubicBezTo>
                      <a:pt x="6709" y="1141"/>
                      <a:pt x="6873" y="918"/>
                      <a:pt x="6996" y="664"/>
                    </a:cubicBezTo>
                    <a:cubicBezTo>
                      <a:pt x="7037" y="580"/>
                      <a:pt x="7025" y="551"/>
                      <a:pt x="6944" y="519"/>
                    </a:cubicBezTo>
                    <a:cubicBezTo>
                      <a:pt x="6925" y="519"/>
                      <a:pt x="6903" y="509"/>
                      <a:pt x="6893" y="509"/>
                    </a:cubicBezTo>
                    <a:cubicBezTo>
                      <a:pt x="6548" y="458"/>
                      <a:pt x="6220" y="336"/>
                      <a:pt x="5894" y="213"/>
                    </a:cubicBezTo>
                    <a:cubicBezTo>
                      <a:pt x="5514" y="73"/>
                      <a:pt x="5130" y="0"/>
                      <a:pt x="4745" y="0"/>
                    </a:cubicBezTo>
                    <a:close/>
                  </a:path>
                </a:pathLst>
              </a:custGeom>
              <a:solidFill>
                <a:srgbClr val="D25A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3443947" y="4210073"/>
                <a:ext cx="672725" cy="345309"/>
              </a:xfrm>
              <a:custGeom>
                <a:rect b="b" l="l" r="r" t="t"/>
                <a:pathLst>
                  <a:path extrusionOk="0" h="3493" w="6805">
                    <a:moveTo>
                      <a:pt x="4363" y="1"/>
                    </a:moveTo>
                    <a:cubicBezTo>
                      <a:pt x="4331" y="1"/>
                      <a:pt x="4299" y="6"/>
                      <a:pt x="4264" y="19"/>
                    </a:cubicBezTo>
                    <a:cubicBezTo>
                      <a:pt x="4254" y="19"/>
                      <a:pt x="4235" y="28"/>
                      <a:pt x="4235" y="38"/>
                    </a:cubicBezTo>
                    <a:cubicBezTo>
                      <a:pt x="4235" y="46"/>
                      <a:pt x="4237" y="47"/>
                      <a:pt x="4241" y="47"/>
                    </a:cubicBezTo>
                    <a:cubicBezTo>
                      <a:pt x="4246" y="47"/>
                      <a:pt x="4251" y="45"/>
                      <a:pt x="4256" y="45"/>
                    </a:cubicBezTo>
                    <a:cubicBezTo>
                      <a:pt x="4259" y="45"/>
                      <a:pt x="4262" y="46"/>
                      <a:pt x="4264" y="48"/>
                    </a:cubicBezTo>
                    <a:lnTo>
                      <a:pt x="4367" y="48"/>
                    </a:lnTo>
                    <a:cubicBezTo>
                      <a:pt x="4641" y="70"/>
                      <a:pt x="4908" y="151"/>
                      <a:pt x="5153" y="263"/>
                    </a:cubicBezTo>
                    <a:cubicBezTo>
                      <a:pt x="5417" y="386"/>
                      <a:pt x="5681" y="508"/>
                      <a:pt x="5936" y="631"/>
                    </a:cubicBezTo>
                    <a:cubicBezTo>
                      <a:pt x="5948" y="631"/>
                      <a:pt x="5968" y="631"/>
                      <a:pt x="5968" y="650"/>
                    </a:cubicBezTo>
                    <a:cubicBezTo>
                      <a:pt x="5968" y="670"/>
                      <a:pt x="5936" y="670"/>
                      <a:pt x="5916" y="670"/>
                    </a:cubicBezTo>
                    <a:cubicBezTo>
                      <a:pt x="5539" y="753"/>
                      <a:pt x="5172" y="866"/>
                      <a:pt x="4815" y="998"/>
                    </a:cubicBezTo>
                    <a:cubicBezTo>
                      <a:pt x="4786" y="1008"/>
                      <a:pt x="4754" y="1008"/>
                      <a:pt x="4724" y="1008"/>
                    </a:cubicBezTo>
                    <a:cubicBezTo>
                      <a:pt x="4499" y="956"/>
                      <a:pt x="4284" y="885"/>
                      <a:pt x="4071" y="804"/>
                    </a:cubicBezTo>
                    <a:cubicBezTo>
                      <a:pt x="3990" y="773"/>
                      <a:pt x="3917" y="743"/>
                      <a:pt x="3846" y="682"/>
                    </a:cubicBezTo>
                    <a:cubicBezTo>
                      <a:pt x="3611" y="486"/>
                      <a:pt x="3346" y="376"/>
                      <a:pt x="3040" y="344"/>
                    </a:cubicBezTo>
                    <a:cubicBezTo>
                      <a:pt x="3031" y="344"/>
                      <a:pt x="3015" y="339"/>
                      <a:pt x="3002" y="339"/>
                    </a:cubicBezTo>
                    <a:cubicBezTo>
                      <a:pt x="2990" y="339"/>
                      <a:pt x="2979" y="344"/>
                      <a:pt x="2979" y="364"/>
                    </a:cubicBezTo>
                    <a:cubicBezTo>
                      <a:pt x="2969" y="386"/>
                      <a:pt x="3011" y="386"/>
                      <a:pt x="3031" y="386"/>
                    </a:cubicBezTo>
                    <a:cubicBezTo>
                      <a:pt x="3256" y="415"/>
                      <a:pt x="3449" y="486"/>
                      <a:pt x="3642" y="599"/>
                    </a:cubicBezTo>
                    <a:cubicBezTo>
                      <a:pt x="3672" y="621"/>
                      <a:pt x="3745" y="640"/>
                      <a:pt x="3723" y="670"/>
                    </a:cubicBezTo>
                    <a:cubicBezTo>
                      <a:pt x="3720" y="683"/>
                      <a:pt x="3712" y="688"/>
                      <a:pt x="3700" y="688"/>
                    </a:cubicBezTo>
                    <a:cubicBezTo>
                      <a:pt x="3676" y="688"/>
                      <a:pt x="3639" y="667"/>
                      <a:pt x="3611" y="660"/>
                    </a:cubicBezTo>
                    <a:cubicBezTo>
                      <a:pt x="3366" y="589"/>
                      <a:pt x="3133" y="528"/>
                      <a:pt x="2876" y="518"/>
                    </a:cubicBezTo>
                    <a:cubicBezTo>
                      <a:pt x="2867" y="518"/>
                      <a:pt x="2854" y="516"/>
                      <a:pt x="2845" y="516"/>
                    </a:cubicBezTo>
                    <a:cubicBezTo>
                      <a:pt x="2835" y="516"/>
                      <a:pt x="2827" y="518"/>
                      <a:pt x="2827" y="528"/>
                    </a:cubicBezTo>
                    <a:cubicBezTo>
                      <a:pt x="2827" y="560"/>
                      <a:pt x="2857" y="547"/>
                      <a:pt x="2867" y="560"/>
                    </a:cubicBezTo>
                    <a:lnTo>
                      <a:pt x="2908" y="560"/>
                    </a:lnTo>
                    <a:cubicBezTo>
                      <a:pt x="3295" y="621"/>
                      <a:pt x="3662" y="721"/>
                      <a:pt x="4029" y="853"/>
                    </a:cubicBezTo>
                    <a:cubicBezTo>
                      <a:pt x="4213" y="927"/>
                      <a:pt x="4396" y="998"/>
                      <a:pt x="4602" y="1037"/>
                    </a:cubicBezTo>
                    <a:cubicBezTo>
                      <a:pt x="4609" y="1037"/>
                      <a:pt x="4618" y="1036"/>
                      <a:pt x="4626" y="1036"/>
                    </a:cubicBezTo>
                    <a:cubicBezTo>
                      <a:pt x="4640" y="1036"/>
                      <a:pt x="4651" y="1039"/>
                      <a:pt x="4651" y="1059"/>
                    </a:cubicBezTo>
                    <a:cubicBezTo>
                      <a:pt x="4651" y="1069"/>
                      <a:pt x="4622" y="1079"/>
                      <a:pt x="4602" y="1079"/>
                    </a:cubicBezTo>
                    <a:cubicBezTo>
                      <a:pt x="4367" y="1172"/>
                      <a:pt x="4132" y="1262"/>
                      <a:pt x="3917" y="1394"/>
                    </a:cubicBezTo>
                    <a:cubicBezTo>
                      <a:pt x="3805" y="1462"/>
                      <a:pt x="3695" y="1492"/>
                      <a:pt x="3582" y="1492"/>
                    </a:cubicBezTo>
                    <a:cubicBezTo>
                      <a:pt x="3490" y="1492"/>
                      <a:pt x="3396" y="1472"/>
                      <a:pt x="3295" y="1436"/>
                    </a:cubicBezTo>
                    <a:cubicBezTo>
                      <a:pt x="2992" y="1320"/>
                      <a:pt x="2680" y="1259"/>
                      <a:pt x="2353" y="1259"/>
                    </a:cubicBezTo>
                    <a:cubicBezTo>
                      <a:pt x="2307" y="1259"/>
                      <a:pt x="2261" y="1260"/>
                      <a:pt x="2215" y="1262"/>
                    </a:cubicBezTo>
                    <a:cubicBezTo>
                      <a:pt x="2193" y="1262"/>
                      <a:pt x="2154" y="1262"/>
                      <a:pt x="2154" y="1282"/>
                    </a:cubicBezTo>
                    <a:cubicBezTo>
                      <a:pt x="2154" y="1301"/>
                      <a:pt x="2169" y="1305"/>
                      <a:pt x="2186" y="1305"/>
                    </a:cubicBezTo>
                    <a:cubicBezTo>
                      <a:pt x="2196" y="1305"/>
                      <a:pt x="2207" y="1304"/>
                      <a:pt x="2215" y="1304"/>
                    </a:cubicBezTo>
                    <a:cubicBezTo>
                      <a:pt x="2470" y="1314"/>
                      <a:pt x="2725" y="1333"/>
                      <a:pt x="2969" y="1404"/>
                    </a:cubicBezTo>
                    <a:cubicBezTo>
                      <a:pt x="3143" y="1446"/>
                      <a:pt x="3305" y="1497"/>
                      <a:pt x="3478" y="1548"/>
                    </a:cubicBezTo>
                    <a:cubicBezTo>
                      <a:pt x="3501" y="1558"/>
                      <a:pt x="3520" y="1548"/>
                      <a:pt x="3520" y="1568"/>
                    </a:cubicBezTo>
                    <a:cubicBezTo>
                      <a:pt x="3520" y="1578"/>
                      <a:pt x="3501" y="1588"/>
                      <a:pt x="3488" y="1600"/>
                    </a:cubicBezTo>
                    <a:cubicBezTo>
                      <a:pt x="3153" y="1771"/>
                      <a:pt x="2815" y="1935"/>
                      <a:pt x="2480" y="2089"/>
                    </a:cubicBezTo>
                    <a:cubicBezTo>
                      <a:pt x="2428" y="2109"/>
                      <a:pt x="2377" y="2119"/>
                      <a:pt x="2326" y="2119"/>
                    </a:cubicBezTo>
                    <a:cubicBezTo>
                      <a:pt x="2122" y="2119"/>
                      <a:pt x="1929" y="2109"/>
                      <a:pt x="1736" y="2077"/>
                    </a:cubicBezTo>
                    <a:cubicBezTo>
                      <a:pt x="1535" y="2049"/>
                      <a:pt x="1340" y="2029"/>
                      <a:pt x="1142" y="2029"/>
                    </a:cubicBezTo>
                    <a:cubicBezTo>
                      <a:pt x="1068" y="2029"/>
                      <a:pt x="994" y="2032"/>
                      <a:pt x="918" y="2038"/>
                    </a:cubicBezTo>
                    <a:cubicBezTo>
                      <a:pt x="889" y="2038"/>
                      <a:pt x="847" y="2048"/>
                      <a:pt x="808" y="2058"/>
                    </a:cubicBezTo>
                    <a:cubicBezTo>
                      <a:pt x="796" y="2058"/>
                      <a:pt x="786" y="2058"/>
                      <a:pt x="786" y="2077"/>
                    </a:cubicBezTo>
                    <a:cubicBezTo>
                      <a:pt x="789" y="2081"/>
                      <a:pt x="793" y="2083"/>
                      <a:pt x="796" y="2083"/>
                    </a:cubicBezTo>
                    <a:cubicBezTo>
                      <a:pt x="804" y="2083"/>
                      <a:pt x="811" y="2077"/>
                      <a:pt x="818" y="2077"/>
                    </a:cubicBezTo>
                    <a:cubicBezTo>
                      <a:pt x="866" y="2075"/>
                      <a:pt x="914" y="2073"/>
                      <a:pt x="962" y="2073"/>
                    </a:cubicBezTo>
                    <a:cubicBezTo>
                      <a:pt x="1097" y="2073"/>
                      <a:pt x="1231" y="2083"/>
                      <a:pt x="1359" y="2099"/>
                    </a:cubicBezTo>
                    <a:cubicBezTo>
                      <a:pt x="1643" y="2129"/>
                      <a:pt x="1919" y="2180"/>
                      <a:pt x="2203" y="2180"/>
                    </a:cubicBezTo>
                    <a:lnTo>
                      <a:pt x="2235" y="2180"/>
                    </a:lnTo>
                    <a:cubicBezTo>
                      <a:pt x="2235" y="2200"/>
                      <a:pt x="2215" y="2200"/>
                      <a:pt x="2203" y="2212"/>
                    </a:cubicBezTo>
                    <a:cubicBezTo>
                      <a:pt x="1949" y="2322"/>
                      <a:pt x="1684" y="2425"/>
                      <a:pt x="1408" y="2518"/>
                    </a:cubicBezTo>
                    <a:cubicBezTo>
                      <a:pt x="1401" y="2521"/>
                      <a:pt x="1396" y="2522"/>
                      <a:pt x="1391" y="2522"/>
                    </a:cubicBezTo>
                    <a:cubicBezTo>
                      <a:pt x="1381" y="2522"/>
                      <a:pt x="1372" y="2518"/>
                      <a:pt x="1359" y="2518"/>
                    </a:cubicBezTo>
                    <a:cubicBezTo>
                      <a:pt x="1041" y="2425"/>
                      <a:pt x="715" y="2354"/>
                      <a:pt x="380" y="2354"/>
                    </a:cubicBezTo>
                    <a:cubicBezTo>
                      <a:pt x="338" y="2354"/>
                      <a:pt x="287" y="2364"/>
                      <a:pt x="257" y="2383"/>
                    </a:cubicBezTo>
                    <a:cubicBezTo>
                      <a:pt x="245" y="2395"/>
                      <a:pt x="245" y="2395"/>
                      <a:pt x="235" y="2405"/>
                    </a:cubicBezTo>
                    <a:lnTo>
                      <a:pt x="267" y="2405"/>
                    </a:lnTo>
                    <a:cubicBezTo>
                      <a:pt x="284" y="2405"/>
                      <a:pt x="300" y="2404"/>
                      <a:pt x="316" y="2404"/>
                    </a:cubicBezTo>
                    <a:cubicBezTo>
                      <a:pt x="625" y="2404"/>
                      <a:pt x="925" y="2489"/>
                      <a:pt x="1236" y="2547"/>
                    </a:cubicBezTo>
                    <a:cubicBezTo>
                      <a:pt x="1246" y="2547"/>
                      <a:pt x="1266" y="2547"/>
                      <a:pt x="1266" y="2567"/>
                    </a:cubicBezTo>
                    <a:cubicBezTo>
                      <a:pt x="1266" y="2567"/>
                      <a:pt x="1246" y="2579"/>
                      <a:pt x="1236" y="2589"/>
                    </a:cubicBezTo>
                    <a:cubicBezTo>
                      <a:pt x="1102" y="2628"/>
                      <a:pt x="970" y="2670"/>
                      <a:pt x="847" y="2711"/>
                    </a:cubicBezTo>
                    <a:cubicBezTo>
                      <a:pt x="583" y="2802"/>
                      <a:pt x="318" y="2895"/>
                      <a:pt x="52" y="2995"/>
                    </a:cubicBezTo>
                    <a:cubicBezTo>
                      <a:pt x="32" y="2995"/>
                      <a:pt x="0" y="2995"/>
                      <a:pt x="0" y="3027"/>
                    </a:cubicBezTo>
                    <a:cubicBezTo>
                      <a:pt x="4" y="3033"/>
                      <a:pt x="11" y="3036"/>
                      <a:pt x="20" y="3036"/>
                    </a:cubicBezTo>
                    <a:cubicBezTo>
                      <a:pt x="37" y="3036"/>
                      <a:pt x="59" y="3027"/>
                      <a:pt x="74" y="3027"/>
                    </a:cubicBezTo>
                    <a:cubicBezTo>
                      <a:pt x="206" y="3007"/>
                      <a:pt x="328" y="2956"/>
                      <a:pt x="460" y="2905"/>
                    </a:cubicBezTo>
                    <a:cubicBezTo>
                      <a:pt x="979" y="2731"/>
                      <a:pt x="1501" y="2579"/>
                      <a:pt x="2010" y="2364"/>
                    </a:cubicBezTo>
                    <a:cubicBezTo>
                      <a:pt x="2296" y="2241"/>
                      <a:pt x="2583" y="2119"/>
                      <a:pt x="2867" y="1977"/>
                    </a:cubicBezTo>
                    <a:cubicBezTo>
                      <a:pt x="2873" y="1977"/>
                      <a:pt x="2885" y="1967"/>
                      <a:pt x="2898" y="1967"/>
                    </a:cubicBezTo>
                    <a:cubicBezTo>
                      <a:pt x="2905" y="1967"/>
                      <a:pt x="2911" y="1969"/>
                      <a:pt x="2918" y="1977"/>
                    </a:cubicBezTo>
                    <a:cubicBezTo>
                      <a:pt x="2928" y="1987"/>
                      <a:pt x="2908" y="1996"/>
                      <a:pt x="2898" y="2006"/>
                    </a:cubicBezTo>
                    <a:cubicBezTo>
                      <a:pt x="2744" y="2241"/>
                      <a:pt x="2583" y="2466"/>
                      <a:pt x="2419" y="2701"/>
                    </a:cubicBezTo>
                    <a:cubicBezTo>
                      <a:pt x="2411" y="2709"/>
                      <a:pt x="2403" y="2724"/>
                      <a:pt x="2388" y="2724"/>
                    </a:cubicBezTo>
                    <a:cubicBezTo>
                      <a:pt x="2385" y="2724"/>
                      <a:pt x="2381" y="2723"/>
                      <a:pt x="2377" y="2721"/>
                    </a:cubicBezTo>
                    <a:cubicBezTo>
                      <a:pt x="2358" y="2710"/>
                      <a:pt x="2341" y="2705"/>
                      <a:pt x="2324" y="2705"/>
                    </a:cubicBezTo>
                    <a:cubicBezTo>
                      <a:pt x="2279" y="2705"/>
                      <a:pt x="2241" y="2739"/>
                      <a:pt x="2203" y="2763"/>
                    </a:cubicBezTo>
                    <a:cubicBezTo>
                      <a:pt x="1897" y="2946"/>
                      <a:pt x="1643" y="3179"/>
                      <a:pt x="1398" y="3436"/>
                    </a:cubicBezTo>
                    <a:cubicBezTo>
                      <a:pt x="1388" y="3445"/>
                      <a:pt x="1359" y="3465"/>
                      <a:pt x="1378" y="3485"/>
                    </a:cubicBezTo>
                    <a:cubicBezTo>
                      <a:pt x="1383" y="3490"/>
                      <a:pt x="1388" y="3492"/>
                      <a:pt x="1393" y="3492"/>
                    </a:cubicBezTo>
                    <a:cubicBezTo>
                      <a:pt x="1408" y="3492"/>
                      <a:pt x="1422" y="3470"/>
                      <a:pt x="1430" y="3455"/>
                    </a:cubicBezTo>
                    <a:cubicBezTo>
                      <a:pt x="1520" y="3374"/>
                      <a:pt x="1604" y="3291"/>
                      <a:pt x="1684" y="3210"/>
                    </a:cubicBezTo>
                    <a:cubicBezTo>
                      <a:pt x="1868" y="3046"/>
                      <a:pt x="2061" y="2885"/>
                      <a:pt x="2286" y="2772"/>
                    </a:cubicBezTo>
                    <a:cubicBezTo>
                      <a:pt x="2298" y="2767"/>
                      <a:pt x="2309" y="2760"/>
                      <a:pt x="2321" y="2760"/>
                    </a:cubicBezTo>
                    <a:cubicBezTo>
                      <a:pt x="2330" y="2760"/>
                      <a:pt x="2339" y="2763"/>
                      <a:pt x="2348" y="2772"/>
                    </a:cubicBezTo>
                    <a:cubicBezTo>
                      <a:pt x="2367" y="2792"/>
                      <a:pt x="2338" y="2802"/>
                      <a:pt x="2326" y="2824"/>
                    </a:cubicBezTo>
                    <a:cubicBezTo>
                      <a:pt x="2203" y="2995"/>
                      <a:pt x="2061" y="3159"/>
                      <a:pt x="1919" y="3323"/>
                    </a:cubicBezTo>
                    <a:cubicBezTo>
                      <a:pt x="1878" y="3362"/>
                      <a:pt x="1848" y="3404"/>
                      <a:pt x="1807" y="3445"/>
                    </a:cubicBezTo>
                    <a:cubicBezTo>
                      <a:pt x="1797" y="3455"/>
                      <a:pt x="1787" y="3475"/>
                      <a:pt x="1797" y="3485"/>
                    </a:cubicBezTo>
                    <a:cubicBezTo>
                      <a:pt x="1803" y="3488"/>
                      <a:pt x="1808" y="3490"/>
                      <a:pt x="1812" y="3490"/>
                    </a:cubicBezTo>
                    <a:cubicBezTo>
                      <a:pt x="1822" y="3490"/>
                      <a:pt x="1829" y="3482"/>
                      <a:pt x="1836" y="3475"/>
                    </a:cubicBezTo>
                    <a:cubicBezTo>
                      <a:pt x="1858" y="3465"/>
                      <a:pt x="1878" y="3455"/>
                      <a:pt x="1887" y="3436"/>
                    </a:cubicBezTo>
                    <a:cubicBezTo>
                      <a:pt x="2020" y="3291"/>
                      <a:pt x="2154" y="3139"/>
                      <a:pt x="2277" y="2976"/>
                    </a:cubicBezTo>
                    <a:cubicBezTo>
                      <a:pt x="2509" y="2660"/>
                      <a:pt x="2734" y="2344"/>
                      <a:pt x="2969" y="2028"/>
                    </a:cubicBezTo>
                    <a:cubicBezTo>
                      <a:pt x="3021" y="1955"/>
                      <a:pt x="3060" y="1884"/>
                      <a:pt x="3143" y="1845"/>
                    </a:cubicBezTo>
                    <a:cubicBezTo>
                      <a:pt x="3417" y="1700"/>
                      <a:pt x="3704" y="1558"/>
                      <a:pt x="3990" y="1426"/>
                    </a:cubicBezTo>
                    <a:cubicBezTo>
                      <a:pt x="3998" y="1418"/>
                      <a:pt x="4013" y="1402"/>
                      <a:pt x="4029" y="1402"/>
                    </a:cubicBezTo>
                    <a:cubicBezTo>
                      <a:pt x="4032" y="1402"/>
                      <a:pt x="4036" y="1402"/>
                      <a:pt x="4039" y="1404"/>
                    </a:cubicBezTo>
                    <a:cubicBezTo>
                      <a:pt x="4051" y="1426"/>
                      <a:pt x="4029" y="1446"/>
                      <a:pt x="4019" y="1465"/>
                    </a:cubicBezTo>
                    <a:cubicBezTo>
                      <a:pt x="3826" y="1771"/>
                      <a:pt x="3633" y="2077"/>
                      <a:pt x="3459" y="2395"/>
                    </a:cubicBezTo>
                    <a:cubicBezTo>
                      <a:pt x="3285" y="2701"/>
                      <a:pt x="3133" y="3027"/>
                      <a:pt x="2928" y="3333"/>
                    </a:cubicBezTo>
                    <a:cubicBezTo>
                      <a:pt x="2918" y="3343"/>
                      <a:pt x="2908" y="3362"/>
                      <a:pt x="2928" y="3374"/>
                    </a:cubicBezTo>
                    <a:cubicBezTo>
                      <a:pt x="2933" y="3379"/>
                      <a:pt x="2937" y="3381"/>
                      <a:pt x="2941" y="3381"/>
                    </a:cubicBezTo>
                    <a:cubicBezTo>
                      <a:pt x="2954" y="3381"/>
                      <a:pt x="2962" y="3360"/>
                      <a:pt x="2969" y="3352"/>
                    </a:cubicBezTo>
                    <a:cubicBezTo>
                      <a:pt x="3040" y="3230"/>
                      <a:pt x="3111" y="3117"/>
                      <a:pt x="3173" y="3007"/>
                    </a:cubicBezTo>
                    <a:cubicBezTo>
                      <a:pt x="3459" y="2457"/>
                      <a:pt x="3765" y="1935"/>
                      <a:pt x="4100" y="1426"/>
                    </a:cubicBezTo>
                    <a:cubicBezTo>
                      <a:pt x="4132" y="1385"/>
                      <a:pt x="4142" y="1343"/>
                      <a:pt x="4183" y="1333"/>
                    </a:cubicBezTo>
                    <a:cubicBezTo>
                      <a:pt x="4509" y="1181"/>
                      <a:pt x="4835" y="1049"/>
                      <a:pt x="5172" y="937"/>
                    </a:cubicBezTo>
                    <a:cubicBezTo>
                      <a:pt x="5182" y="937"/>
                      <a:pt x="5189" y="934"/>
                      <a:pt x="5196" y="934"/>
                    </a:cubicBezTo>
                    <a:cubicBezTo>
                      <a:pt x="5202" y="934"/>
                      <a:pt x="5208" y="937"/>
                      <a:pt x="5214" y="946"/>
                    </a:cubicBezTo>
                    <a:cubicBezTo>
                      <a:pt x="5224" y="956"/>
                      <a:pt x="5214" y="966"/>
                      <a:pt x="5214" y="976"/>
                    </a:cubicBezTo>
                    <a:cubicBezTo>
                      <a:pt x="5079" y="1191"/>
                      <a:pt x="4969" y="1416"/>
                      <a:pt x="4815" y="1629"/>
                    </a:cubicBezTo>
                    <a:cubicBezTo>
                      <a:pt x="4458" y="2151"/>
                      <a:pt x="4071" y="2650"/>
                      <a:pt x="3704" y="3159"/>
                    </a:cubicBezTo>
                    <a:cubicBezTo>
                      <a:pt x="3694" y="3179"/>
                      <a:pt x="3662" y="3191"/>
                      <a:pt x="3672" y="3210"/>
                    </a:cubicBezTo>
                    <a:cubicBezTo>
                      <a:pt x="3676" y="3212"/>
                      <a:pt x="3680" y="3213"/>
                      <a:pt x="3684" y="3213"/>
                    </a:cubicBezTo>
                    <a:cubicBezTo>
                      <a:pt x="3701" y="3213"/>
                      <a:pt x="3715" y="3197"/>
                      <a:pt x="3723" y="3179"/>
                    </a:cubicBezTo>
                    <a:cubicBezTo>
                      <a:pt x="3806" y="3098"/>
                      <a:pt x="3887" y="3017"/>
                      <a:pt x="3958" y="2924"/>
                    </a:cubicBezTo>
                    <a:cubicBezTo>
                      <a:pt x="4081" y="2763"/>
                      <a:pt x="4203" y="2589"/>
                      <a:pt x="4325" y="2425"/>
                    </a:cubicBezTo>
                    <a:cubicBezTo>
                      <a:pt x="4334" y="2408"/>
                      <a:pt x="4342" y="2381"/>
                      <a:pt x="4366" y="2381"/>
                    </a:cubicBezTo>
                    <a:cubicBezTo>
                      <a:pt x="4369" y="2381"/>
                      <a:pt x="4373" y="2382"/>
                      <a:pt x="4377" y="2383"/>
                    </a:cubicBezTo>
                    <a:cubicBezTo>
                      <a:pt x="4406" y="2395"/>
                      <a:pt x="4418" y="2415"/>
                      <a:pt x="4418" y="2444"/>
                    </a:cubicBezTo>
                    <a:cubicBezTo>
                      <a:pt x="4428" y="2486"/>
                      <a:pt x="4418" y="2528"/>
                      <a:pt x="4396" y="2567"/>
                    </a:cubicBezTo>
                    <a:cubicBezTo>
                      <a:pt x="4367" y="2660"/>
                      <a:pt x="4325" y="2750"/>
                      <a:pt x="4264" y="2843"/>
                    </a:cubicBezTo>
                    <a:cubicBezTo>
                      <a:pt x="4203" y="2956"/>
                      <a:pt x="4132" y="3069"/>
                      <a:pt x="4061" y="3191"/>
                    </a:cubicBezTo>
                    <a:cubicBezTo>
                      <a:pt x="4051" y="3201"/>
                      <a:pt x="4029" y="3230"/>
                      <a:pt x="4051" y="3240"/>
                    </a:cubicBezTo>
                    <a:cubicBezTo>
                      <a:pt x="4056" y="3245"/>
                      <a:pt x="4061" y="3247"/>
                      <a:pt x="4065" y="3247"/>
                    </a:cubicBezTo>
                    <a:cubicBezTo>
                      <a:pt x="4080" y="3247"/>
                      <a:pt x="4093" y="3225"/>
                      <a:pt x="4100" y="3210"/>
                    </a:cubicBezTo>
                    <a:cubicBezTo>
                      <a:pt x="4203" y="3056"/>
                      <a:pt x="4306" y="2905"/>
                      <a:pt x="4396" y="2741"/>
                    </a:cubicBezTo>
                    <a:cubicBezTo>
                      <a:pt x="4428" y="2670"/>
                      <a:pt x="4467" y="2589"/>
                      <a:pt x="4480" y="2506"/>
                    </a:cubicBezTo>
                    <a:cubicBezTo>
                      <a:pt x="4480" y="2457"/>
                      <a:pt x="4489" y="2395"/>
                      <a:pt x="4438" y="2364"/>
                    </a:cubicBezTo>
                    <a:cubicBezTo>
                      <a:pt x="4377" y="2322"/>
                      <a:pt x="4406" y="2293"/>
                      <a:pt x="4438" y="2261"/>
                    </a:cubicBezTo>
                    <a:cubicBezTo>
                      <a:pt x="4734" y="1845"/>
                      <a:pt x="5030" y="1426"/>
                      <a:pt x="5275" y="976"/>
                    </a:cubicBezTo>
                    <a:cubicBezTo>
                      <a:pt x="5304" y="915"/>
                      <a:pt x="5346" y="885"/>
                      <a:pt x="5417" y="866"/>
                    </a:cubicBezTo>
                    <a:cubicBezTo>
                      <a:pt x="5559" y="844"/>
                      <a:pt x="5691" y="804"/>
                      <a:pt x="5826" y="773"/>
                    </a:cubicBezTo>
                    <a:lnTo>
                      <a:pt x="5826" y="782"/>
                    </a:lnTo>
                    <a:cubicBezTo>
                      <a:pt x="5987" y="743"/>
                      <a:pt x="6142" y="711"/>
                      <a:pt x="6303" y="670"/>
                    </a:cubicBezTo>
                    <a:cubicBezTo>
                      <a:pt x="6309" y="670"/>
                      <a:pt x="6316" y="668"/>
                      <a:pt x="6324" y="668"/>
                    </a:cubicBezTo>
                    <a:cubicBezTo>
                      <a:pt x="6332" y="668"/>
                      <a:pt x="6340" y="670"/>
                      <a:pt x="6345" y="682"/>
                    </a:cubicBezTo>
                    <a:cubicBezTo>
                      <a:pt x="6355" y="692"/>
                      <a:pt x="6335" y="711"/>
                      <a:pt x="6335" y="721"/>
                    </a:cubicBezTo>
                    <a:cubicBezTo>
                      <a:pt x="6222" y="866"/>
                      <a:pt x="6142" y="1027"/>
                      <a:pt x="6039" y="1181"/>
                    </a:cubicBezTo>
                    <a:cubicBezTo>
                      <a:pt x="6029" y="1211"/>
                      <a:pt x="6009" y="1233"/>
                      <a:pt x="5987" y="1252"/>
                    </a:cubicBezTo>
                    <a:cubicBezTo>
                      <a:pt x="5836" y="1385"/>
                      <a:pt x="5703" y="1539"/>
                      <a:pt x="5581" y="1700"/>
                    </a:cubicBezTo>
                    <a:cubicBezTo>
                      <a:pt x="5314" y="2038"/>
                      <a:pt x="5092" y="2405"/>
                      <a:pt x="4937" y="2812"/>
                    </a:cubicBezTo>
                    <a:cubicBezTo>
                      <a:pt x="4937" y="2824"/>
                      <a:pt x="4918" y="2843"/>
                      <a:pt x="4937" y="2853"/>
                    </a:cubicBezTo>
                    <a:cubicBezTo>
                      <a:pt x="4939" y="2855"/>
                      <a:pt x="4941" y="2856"/>
                      <a:pt x="4943" y="2856"/>
                    </a:cubicBezTo>
                    <a:cubicBezTo>
                      <a:pt x="4951" y="2856"/>
                      <a:pt x="4959" y="2840"/>
                      <a:pt x="4969" y="2824"/>
                    </a:cubicBezTo>
                    <a:cubicBezTo>
                      <a:pt x="5018" y="2741"/>
                      <a:pt x="5069" y="2660"/>
                      <a:pt x="5101" y="2567"/>
                    </a:cubicBezTo>
                    <a:cubicBezTo>
                      <a:pt x="5285" y="2170"/>
                      <a:pt x="5539" y="1813"/>
                      <a:pt x="5826" y="1478"/>
                    </a:cubicBezTo>
                    <a:cubicBezTo>
                      <a:pt x="5834" y="1467"/>
                      <a:pt x="5843" y="1444"/>
                      <a:pt x="5857" y="1444"/>
                    </a:cubicBezTo>
                    <a:cubicBezTo>
                      <a:pt x="5860" y="1444"/>
                      <a:pt x="5862" y="1444"/>
                      <a:pt x="5865" y="1446"/>
                    </a:cubicBezTo>
                    <a:cubicBezTo>
                      <a:pt x="5887" y="1465"/>
                      <a:pt x="5865" y="1487"/>
                      <a:pt x="5855" y="1497"/>
                    </a:cubicBezTo>
                    <a:cubicBezTo>
                      <a:pt x="5765" y="1661"/>
                      <a:pt x="5672" y="1823"/>
                      <a:pt x="5581" y="1987"/>
                    </a:cubicBezTo>
                    <a:cubicBezTo>
                      <a:pt x="5468" y="2190"/>
                      <a:pt x="5346" y="2383"/>
                      <a:pt x="5224" y="2579"/>
                    </a:cubicBezTo>
                    <a:cubicBezTo>
                      <a:pt x="5214" y="2599"/>
                      <a:pt x="5172" y="2608"/>
                      <a:pt x="5202" y="2640"/>
                    </a:cubicBezTo>
                    <a:cubicBezTo>
                      <a:pt x="5207" y="2642"/>
                      <a:pt x="5212" y="2643"/>
                      <a:pt x="5216" y="2643"/>
                    </a:cubicBezTo>
                    <a:cubicBezTo>
                      <a:pt x="5237" y="2643"/>
                      <a:pt x="5247" y="2625"/>
                      <a:pt x="5263" y="2608"/>
                    </a:cubicBezTo>
                    <a:cubicBezTo>
                      <a:pt x="5336" y="2496"/>
                      <a:pt x="5417" y="2383"/>
                      <a:pt x="5478" y="2273"/>
                    </a:cubicBezTo>
                    <a:cubicBezTo>
                      <a:pt x="5733" y="1783"/>
                      <a:pt x="6029" y="1323"/>
                      <a:pt x="6303" y="853"/>
                    </a:cubicBezTo>
                    <a:cubicBezTo>
                      <a:pt x="6392" y="708"/>
                      <a:pt x="6490" y="608"/>
                      <a:pt x="6659" y="608"/>
                    </a:cubicBezTo>
                    <a:cubicBezTo>
                      <a:pt x="6667" y="608"/>
                      <a:pt x="6674" y="608"/>
                      <a:pt x="6683" y="609"/>
                    </a:cubicBezTo>
                    <a:cubicBezTo>
                      <a:pt x="6702" y="609"/>
                      <a:pt x="6722" y="599"/>
                      <a:pt x="6744" y="589"/>
                    </a:cubicBezTo>
                    <a:cubicBezTo>
                      <a:pt x="6763" y="589"/>
                      <a:pt x="6805" y="589"/>
                      <a:pt x="6805" y="569"/>
                    </a:cubicBezTo>
                    <a:cubicBezTo>
                      <a:pt x="6793" y="538"/>
                      <a:pt x="6763" y="538"/>
                      <a:pt x="6744" y="538"/>
                    </a:cubicBezTo>
                    <a:cubicBezTo>
                      <a:pt x="6599" y="538"/>
                      <a:pt x="6457" y="560"/>
                      <a:pt x="6325" y="599"/>
                    </a:cubicBezTo>
                    <a:cubicBezTo>
                      <a:pt x="6268" y="613"/>
                      <a:pt x="6214" y="620"/>
                      <a:pt x="6161" y="620"/>
                    </a:cubicBezTo>
                    <a:cubicBezTo>
                      <a:pt x="6062" y="620"/>
                      <a:pt x="5969" y="595"/>
                      <a:pt x="5875" y="547"/>
                    </a:cubicBezTo>
                    <a:cubicBezTo>
                      <a:pt x="5845" y="538"/>
                      <a:pt x="5826" y="528"/>
                      <a:pt x="5794" y="508"/>
                    </a:cubicBezTo>
                    <a:cubicBezTo>
                      <a:pt x="5601" y="415"/>
                      <a:pt x="5407" y="325"/>
                      <a:pt x="5214" y="232"/>
                    </a:cubicBezTo>
                    <a:cubicBezTo>
                      <a:pt x="4969" y="109"/>
                      <a:pt x="4712" y="28"/>
                      <a:pt x="4438" y="9"/>
                    </a:cubicBezTo>
                    <a:cubicBezTo>
                      <a:pt x="4412" y="4"/>
                      <a:pt x="4388" y="1"/>
                      <a:pt x="4363" y="1"/>
                    </a:cubicBezTo>
                    <a:close/>
                  </a:path>
                </a:pathLst>
              </a:custGeom>
              <a:solidFill>
                <a:srgbClr val="C235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6" name="Google Shape;86;p15"/>
            <p:cNvGrpSpPr/>
            <p:nvPr/>
          </p:nvGrpSpPr>
          <p:grpSpPr>
            <a:xfrm>
              <a:off x="3781227" y="3185328"/>
              <a:ext cx="1308676" cy="1411388"/>
              <a:chOff x="4567152" y="3185328"/>
              <a:chExt cx="1308676" cy="1411388"/>
            </a:xfrm>
          </p:grpSpPr>
          <p:grpSp>
            <p:nvGrpSpPr>
              <p:cNvPr id="87" name="Google Shape;87;p15"/>
              <p:cNvGrpSpPr/>
              <p:nvPr/>
            </p:nvGrpSpPr>
            <p:grpSpPr>
              <a:xfrm>
                <a:off x="4567152" y="3185328"/>
                <a:ext cx="1308676" cy="1411388"/>
                <a:chOff x="4567152" y="3185328"/>
                <a:chExt cx="1308676" cy="1411388"/>
              </a:xfrm>
            </p:grpSpPr>
            <p:sp>
              <p:nvSpPr>
                <p:cNvPr id="88" name="Google Shape;88;p15"/>
                <p:cNvSpPr/>
                <p:nvPr/>
              </p:nvSpPr>
              <p:spPr>
                <a:xfrm>
                  <a:off x="4567152" y="3185328"/>
                  <a:ext cx="1308676" cy="1295330"/>
                </a:xfrm>
                <a:custGeom>
                  <a:rect b="b" l="l" r="r" t="t"/>
                  <a:pathLst>
                    <a:path extrusionOk="0" h="13103" w="13238">
                      <a:moveTo>
                        <a:pt x="7057" y="0"/>
                      </a:moveTo>
                      <a:cubicBezTo>
                        <a:pt x="6492" y="0"/>
                        <a:pt x="5965" y="117"/>
                        <a:pt x="5498" y="339"/>
                      </a:cubicBezTo>
                      <a:cubicBezTo>
                        <a:pt x="4835" y="665"/>
                        <a:pt x="4365" y="1154"/>
                        <a:pt x="4132" y="1857"/>
                      </a:cubicBezTo>
                      <a:cubicBezTo>
                        <a:pt x="3978" y="2337"/>
                        <a:pt x="3846" y="2816"/>
                        <a:pt x="3753" y="3296"/>
                      </a:cubicBezTo>
                      <a:cubicBezTo>
                        <a:pt x="3672" y="3705"/>
                        <a:pt x="3569" y="4101"/>
                        <a:pt x="3408" y="4478"/>
                      </a:cubicBezTo>
                      <a:cubicBezTo>
                        <a:pt x="3019" y="5316"/>
                        <a:pt x="2509" y="6060"/>
                        <a:pt x="1868" y="6713"/>
                      </a:cubicBezTo>
                      <a:cubicBezTo>
                        <a:pt x="1489" y="7090"/>
                        <a:pt x="1122" y="7467"/>
                        <a:pt x="796" y="7895"/>
                      </a:cubicBezTo>
                      <a:cubicBezTo>
                        <a:pt x="522" y="8263"/>
                        <a:pt x="277" y="8649"/>
                        <a:pt x="155" y="9100"/>
                      </a:cubicBezTo>
                      <a:cubicBezTo>
                        <a:pt x="1" y="9641"/>
                        <a:pt x="133" y="10098"/>
                        <a:pt x="541" y="10475"/>
                      </a:cubicBezTo>
                      <a:cubicBezTo>
                        <a:pt x="583" y="10507"/>
                        <a:pt x="622" y="10546"/>
                        <a:pt x="654" y="10588"/>
                      </a:cubicBezTo>
                      <a:cubicBezTo>
                        <a:pt x="705" y="10639"/>
                        <a:pt x="705" y="10681"/>
                        <a:pt x="664" y="10730"/>
                      </a:cubicBezTo>
                      <a:cubicBezTo>
                        <a:pt x="368" y="11087"/>
                        <a:pt x="461" y="11567"/>
                        <a:pt x="674" y="11863"/>
                      </a:cubicBezTo>
                      <a:cubicBezTo>
                        <a:pt x="786" y="12015"/>
                        <a:pt x="938" y="12108"/>
                        <a:pt x="1112" y="12169"/>
                      </a:cubicBezTo>
                      <a:cubicBezTo>
                        <a:pt x="1195" y="12189"/>
                        <a:pt x="1244" y="12240"/>
                        <a:pt x="1266" y="12333"/>
                      </a:cubicBezTo>
                      <a:cubicBezTo>
                        <a:pt x="1276" y="12404"/>
                        <a:pt x="1305" y="12475"/>
                        <a:pt x="1347" y="12536"/>
                      </a:cubicBezTo>
                      <a:cubicBezTo>
                        <a:pt x="1550" y="12842"/>
                        <a:pt x="1836" y="13026"/>
                        <a:pt x="2203" y="13087"/>
                      </a:cubicBezTo>
                      <a:cubicBezTo>
                        <a:pt x="2265" y="13097"/>
                        <a:pt x="2324" y="13103"/>
                        <a:pt x="2383" y="13103"/>
                      </a:cubicBezTo>
                      <a:cubicBezTo>
                        <a:pt x="2556" y="13103"/>
                        <a:pt x="2717" y="13056"/>
                        <a:pt x="2877" y="12965"/>
                      </a:cubicBezTo>
                      <a:cubicBezTo>
                        <a:pt x="3121" y="12810"/>
                        <a:pt x="3356" y="12639"/>
                        <a:pt x="3601" y="12485"/>
                      </a:cubicBezTo>
                      <a:cubicBezTo>
                        <a:pt x="3742" y="12398"/>
                        <a:pt x="3888" y="12348"/>
                        <a:pt x="4046" y="12348"/>
                      </a:cubicBezTo>
                      <a:cubicBezTo>
                        <a:pt x="4094" y="12348"/>
                        <a:pt x="4143" y="12353"/>
                        <a:pt x="4193" y="12362"/>
                      </a:cubicBezTo>
                      <a:cubicBezTo>
                        <a:pt x="4316" y="12382"/>
                        <a:pt x="4426" y="12424"/>
                        <a:pt x="4539" y="12455"/>
                      </a:cubicBezTo>
                      <a:cubicBezTo>
                        <a:pt x="4876" y="12566"/>
                        <a:pt x="5202" y="12678"/>
                        <a:pt x="5540" y="12791"/>
                      </a:cubicBezTo>
                      <a:cubicBezTo>
                        <a:pt x="5699" y="12840"/>
                        <a:pt x="5858" y="12867"/>
                        <a:pt x="6015" y="12867"/>
                      </a:cubicBezTo>
                      <a:cubicBezTo>
                        <a:pt x="6221" y="12867"/>
                        <a:pt x="6423" y="12820"/>
                        <a:pt x="6619" y="12710"/>
                      </a:cubicBezTo>
                      <a:cubicBezTo>
                        <a:pt x="6732" y="12649"/>
                        <a:pt x="6835" y="12578"/>
                        <a:pt x="6947" y="12517"/>
                      </a:cubicBezTo>
                      <a:cubicBezTo>
                        <a:pt x="6973" y="12500"/>
                        <a:pt x="6994" y="12489"/>
                        <a:pt x="7016" y="12489"/>
                      </a:cubicBezTo>
                      <a:cubicBezTo>
                        <a:pt x="7036" y="12489"/>
                        <a:pt x="7055" y="12497"/>
                        <a:pt x="7079" y="12517"/>
                      </a:cubicBezTo>
                      <a:cubicBezTo>
                        <a:pt x="7150" y="12578"/>
                        <a:pt x="7241" y="12607"/>
                        <a:pt x="7334" y="12639"/>
                      </a:cubicBezTo>
                      <a:cubicBezTo>
                        <a:pt x="7498" y="12688"/>
                        <a:pt x="7659" y="12710"/>
                        <a:pt x="7823" y="12749"/>
                      </a:cubicBezTo>
                      <a:cubicBezTo>
                        <a:pt x="7951" y="12771"/>
                        <a:pt x="8074" y="12782"/>
                        <a:pt x="8195" y="12782"/>
                      </a:cubicBezTo>
                      <a:cubicBezTo>
                        <a:pt x="8635" y="12782"/>
                        <a:pt x="9029" y="12632"/>
                        <a:pt x="9373" y="12311"/>
                      </a:cubicBezTo>
                      <a:cubicBezTo>
                        <a:pt x="9466" y="12230"/>
                        <a:pt x="9556" y="12149"/>
                        <a:pt x="9649" y="12066"/>
                      </a:cubicBezTo>
                      <a:cubicBezTo>
                        <a:pt x="9719" y="12012"/>
                        <a:pt x="9796" y="11975"/>
                        <a:pt x="9878" y="11975"/>
                      </a:cubicBezTo>
                      <a:cubicBezTo>
                        <a:pt x="9903" y="11975"/>
                        <a:pt x="9929" y="11978"/>
                        <a:pt x="9955" y="11985"/>
                      </a:cubicBezTo>
                      <a:cubicBezTo>
                        <a:pt x="10026" y="11995"/>
                        <a:pt x="10088" y="12015"/>
                        <a:pt x="10149" y="12027"/>
                      </a:cubicBezTo>
                      <a:cubicBezTo>
                        <a:pt x="10277" y="12048"/>
                        <a:pt x="10407" y="12063"/>
                        <a:pt x="10537" y="12063"/>
                      </a:cubicBezTo>
                      <a:cubicBezTo>
                        <a:pt x="10715" y="12063"/>
                        <a:pt x="10891" y="12033"/>
                        <a:pt x="11057" y="11944"/>
                      </a:cubicBezTo>
                      <a:cubicBezTo>
                        <a:pt x="11270" y="11831"/>
                        <a:pt x="11475" y="11699"/>
                        <a:pt x="11679" y="11547"/>
                      </a:cubicBezTo>
                      <a:cubicBezTo>
                        <a:pt x="11985" y="11312"/>
                        <a:pt x="12136" y="10975"/>
                        <a:pt x="12259" y="10620"/>
                      </a:cubicBezTo>
                      <a:cubicBezTo>
                        <a:pt x="12290" y="10517"/>
                        <a:pt x="12342" y="10414"/>
                        <a:pt x="12432" y="10343"/>
                      </a:cubicBezTo>
                      <a:cubicBezTo>
                        <a:pt x="12780" y="10057"/>
                        <a:pt x="12954" y="9680"/>
                        <a:pt x="12993" y="9242"/>
                      </a:cubicBezTo>
                      <a:cubicBezTo>
                        <a:pt x="13015" y="9029"/>
                        <a:pt x="12964" y="8813"/>
                        <a:pt x="12871" y="8620"/>
                      </a:cubicBezTo>
                      <a:cubicBezTo>
                        <a:pt x="12831" y="8539"/>
                        <a:pt x="12822" y="8466"/>
                        <a:pt x="12883" y="8385"/>
                      </a:cubicBezTo>
                      <a:cubicBezTo>
                        <a:pt x="12932" y="8334"/>
                        <a:pt x="12964" y="8263"/>
                        <a:pt x="12983" y="8192"/>
                      </a:cubicBezTo>
                      <a:cubicBezTo>
                        <a:pt x="13238" y="7499"/>
                        <a:pt x="12861" y="6765"/>
                        <a:pt x="12320" y="6446"/>
                      </a:cubicBezTo>
                      <a:cubicBezTo>
                        <a:pt x="12065" y="6304"/>
                        <a:pt x="11781" y="6243"/>
                        <a:pt x="11505" y="6162"/>
                      </a:cubicBezTo>
                      <a:cubicBezTo>
                        <a:pt x="11118" y="6040"/>
                        <a:pt x="10729" y="5908"/>
                        <a:pt x="10374" y="5692"/>
                      </a:cubicBezTo>
                      <a:cubicBezTo>
                        <a:pt x="10097" y="5519"/>
                        <a:pt x="9924" y="5274"/>
                        <a:pt x="9823" y="4978"/>
                      </a:cubicBezTo>
                      <a:cubicBezTo>
                        <a:pt x="9627" y="4469"/>
                        <a:pt x="9547" y="3937"/>
                        <a:pt x="9517" y="3399"/>
                      </a:cubicBezTo>
                      <a:cubicBezTo>
                        <a:pt x="9485" y="3000"/>
                        <a:pt x="9485" y="2613"/>
                        <a:pt x="9456" y="2224"/>
                      </a:cubicBezTo>
                      <a:cubicBezTo>
                        <a:pt x="9414" y="1715"/>
                        <a:pt x="9272" y="1235"/>
                        <a:pt x="8966" y="817"/>
                      </a:cubicBezTo>
                      <a:cubicBezTo>
                        <a:pt x="8709" y="481"/>
                        <a:pt x="8394" y="227"/>
                        <a:pt x="7975" y="104"/>
                      </a:cubicBezTo>
                      <a:cubicBezTo>
                        <a:pt x="7814" y="53"/>
                        <a:pt x="7630" y="33"/>
                        <a:pt x="7476" y="21"/>
                      </a:cubicBezTo>
                      <a:cubicBezTo>
                        <a:pt x="7334" y="7"/>
                        <a:pt x="7195" y="0"/>
                        <a:pt x="7057" y="0"/>
                      </a:cubicBezTo>
                      <a:close/>
                    </a:path>
                  </a:pathLst>
                </a:custGeom>
                <a:solidFill>
                  <a:srgbClr val="DD5D8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" name="Google Shape;89;p15"/>
                <p:cNvSpPr/>
                <p:nvPr/>
              </p:nvSpPr>
              <p:spPr>
                <a:xfrm>
                  <a:off x="5017937" y="3433359"/>
                  <a:ext cx="259007" cy="534028"/>
                </a:xfrm>
                <a:custGeom>
                  <a:rect b="b" l="l" r="r" t="t"/>
                  <a:pathLst>
                    <a:path extrusionOk="0" h="5402" w="2620">
                      <a:moveTo>
                        <a:pt x="999" y="1"/>
                      </a:moveTo>
                      <a:cubicBezTo>
                        <a:pt x="693" y="1"/>
                        <a:pt x="414" y="139"/>
                        <a:pt x="294" y="481"/>
                      </a:cubicBezTo>
                      <a:cubicBezTo>
                        <a:pt x="91" y="1012"/>
                        <a:pt x="255" y="1563"/>
                        <a:pt x="184" y="2102"/>
                      </a:cubicBezTo>
                      <a:cubicBezTo>
                        <a:pt x="152" y="2948"/>
                        <a:pt x="1" y="3815"/>
                        <a:pt x="91" y="4662"/>
                      </a:cubicBezTo>
                      <a:cubicBezTo>
                        <a:pt x="141" y="5141"/>
                        <a:pt x="533" y="5401"/>
                        <a:pt x="939" y="5401"/>
                      </a:cubicBezTo>
                      <a:cubicBezTo>
                        <a:pt x="1190" y="5401"/>
                        <a:pt x="1447" y="5301"/>
                        <a:pt x="1631" y="5090"/>
                      </a:cubicBezTo>
                      <a:cubicBezTo>
                        <a:pt x="2223" y="4530"/>
                        <a:pt x="2448" y="3705"/>
                        <a:pt x="2539" y="2919"/>
                      </a:cubicBezTo>
                      <a:cubicBezTo>
                        <a:pt x="2620" y="2092"/>
                        <a:pt x="2478" y="1216"/>
                        <a:pt x="2008" y="511"/>
                      </a:cubicBezTo>
                      <a:cubicBezTo>
                        <a:pt x="1799" y="213"/>
                        <a:pt x="1379" y="1"/>
                        <a:pt x="999" y="1"/>
                      </a:cubicBezTo>
                      <a:close/>
                    </a:path>
                  </a:pathLst>
                </a:custGeom>
                <a:solidFill>
                  <a:srgbClr val="C8357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" name="Google Shape;90;p15"/>
                <p:cNvSpPr/>
                <p:nvPr/>
              </p:nvSpPr>
              <p:spPr>
                <a:xfrm>
                  <a:off x="4657902" y="3196796"/>
                  <a:ext cx="1122329" cy="1399921"/>
                </a:xfrm>
                <a:custGeom>
                  <a:rect b="b" l="l" r="r" t="t"/>
                  <a:pathLst>
                    <a:path extrusionOk="0" h="14161" w="11353">
                      <a:moveTo>
                        <a:pt x="6145" y="1"/>
                      </a:moveTo>
                      <a:cubicBezTo>
                        <a:pt x="6047" y="1"/>
                        <a:pt x="5947" y="9"/>
                        <a:pt x="5846" y="28"/>
                      </a:cubicBezTo>
                      <a:cubicBezTo>
                        <a:pt x="3366" y="427"/>
                        <a:pt x="2764" y="4169"/>
                        <a:pt x="5273" y="4935"/>
                      </a:cubicBezTo>
                      <a:cubicBezTo>
                        <a:pt x="5221" y="5302"/>
                        <a:pt x="5253" y="5811"/>
                        <a:pt x="4825" y="5944"/>
                      </a:cubicBezTo>
                      <a:cubicBezTo>
                        <a:pt x="3978" y="6250"/>
                        <a:pt x="3040" y="6127"/>
                        <a:pt x="2213" y="6514"/>
                      </a:cubicBezTo>
                      <a:cubicBezTo>
                        <a:pt x="1276" y="6923"/>
                        <a:pt x="235" y="9911"/>
                        <a:pt x="133" y="10920"/>
                      </a:cubicBezTo>
                      <a:cubicBezTo>
                        <a:pt x="0" y="12043"/>
                        <a:pt x="654" y="13470"/>
                        <a:pt x="1868" y="13634"/>
                      </a:cubicBezTo>
                      <a:cubicBezTo>
                        <a:pt x="1939" y="13634"/>
                        <a:pt x="2010" y="13634"/>
                        <a:pt x="2081" y="13624"/>
                      </a:cubicBezTo>
                      <a:cubicBezTo>
                        <a:pt x="2718" y="13875"/>
                        <a:pt x="3745" y="14160"/>
                        <a:pt x="5074" y="14160"/>
                      </a:cubicBezTo>
                      <a:cubicBezTo>
                        <a:pt x="5747" y="14160"/>
                        <a:pt x="6498" y="14087"/>
                        <a:pt x="7314" y="13899"/>
                      </a:cubicBezTo>
                      <a:cubicBezTo>
                        <a:pt x="7331" y="13899"/>
                        <a:pt x="7348" y="13899"/>
                        <a:pt x="7364" y="13899"/>
                      </a:cubicBezTo>
                      <a:cubicBezTo>
                        <a:pt x="8791" y="13899"/>
                        <a:pt x="10060" y="12568"/>
                        <a:pt x="10445" y="11187"/>
                      </a:cubicBezTo>
                      <a:cubicBezTo>
                        <a:pt x="10841" y="9992"/>
                        <a:pt x="11353" y="8594"/>
                        <a:pt x="10802" y="7371"/>
                      </a:cubicBezTo>
                      <a:cubicBezTo>
                        <a:pt x="10097" y="5525"/>
                        <a:pt x="7752" y="6362"/>
                        <a:pt x="7140" y="4424"/>
                      </a:cubicBezTo>
                      <a:cubicBezTo>
                        <a:pt x="7099" y="4343"/>
                        <a:pt x="7109" y="4291"/>
                        <a:pt x="7180" y="4220"/>
                      </a:cubicBezTo>
                      <a:cubicBezTo>
                        <a:pt x="7743" y="3670"/>
                        <a:pt x="8036" y="2997"/>
                        <a:pt x="8048" y="2201"/>
                      </a:cubicBezTo>
                      <a:cubicBezTo>
                        <a:pt x="8132" y="1104"/>
                        <a:pt x="7253" y="1"/>
                        <a:pt x="6145" y="1"/>
                      </a:cubicBezTo>
                      <a:close/>
                    </a:path>
                  </a:pathLst>
                </a:custGeom>
                <a:solidFill>
                  <a:srgbClr val="F9B9C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" name="Google Shape;91;p15"/>
                <p:cNvSpPr/>
                <p:nvPr/>
              </p:nvSpPr>
              <p:spPr>
                <a:xfrm>
                  <a:off x="5175217" y="3637200"/>
                  <a:ext cx="193662" cy="102318"/>
                </a:xfrm>
                <a:custGeom>
                  <a:rect b="b" l="l" r="r" t="t"/>
                  <a:pathLst>
                    <a:path extrusionOk="0" h="1035" w="1959">
                      <a:moveTo>
                        <a:pt x="1917" y="0"/>
                      </a:moveTo>
                      <a:cubicBezTo>
                        <a:pt x="1325" y="235"/>
                        <a:pt x="713" y="458"/>
                        <a:pt x="62" y="480"/>
                      </a:cubicBezTo>
                      <a:lnTo>
                        <a:pt x="40" y="480"/>
                      </a:lnTo>
                      <a:cubicBezTo>
                        <a:pt x="30" y="603"/>
                        <a:pt x="20" y="725"/>
                        <a:pt x="1" y="847"/>
                      </a:cubicBezTo>
                      <a:cubicBezTo>
                        <a:pt x="143" y="970"/>
                        <a:pt x="417" y="1019"/>
                        <a:pt x="561" y="1031"/>
                      </a:cubicBezTo>
                      <a:cubicBezTo>
                        <a:pt x="590" y="1033"/>
                        <a:pt x="619" y="1034"/>
                        <a:pt x="647" y="1034"/>
                      </a:cubicBezTo>
                      <a:cubicBezTo>
                        <a:pt x="1238" y="1034"/>
                        <a:pt x="1704" y="560"/>
                        <a:pt x="1959" y="123"/>
                      </a:cubicBezTo>
                      <a:cubicBezTo>
                        <a:pt x="1947" y="81"/>
                        <a:pt x="1927" y="40"/>
                        <a:pt x="1917" y="0"/>
                      </a:cubicBezTo>
                      <a:close/>
                    </a:path>
                  </a:pathLst>
                </a:custGeom>
                <a:solidFill>
                  <a:srgbClr val="BE236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" name="Google Shape;92;p15"/>
                <p:cNvSpPr/>
                <p:nvPr/>
              </p:nvSpPr>
              <p:spPr>
                <a:xfrm>
                  <a:off x="5289000" y="3427724"/>
                  <a:ext cx="135336" cy="119914"/>
                </a:xfrm>
                <a:custGeom>
                  <a:rect b="b" l="l" r="r" t="t"/>
                  <a:pathLst>
                    <a:path extrusionOk="0" h="1213" w="1369">
                      <a:moveTo>
                        <a:pt x="675" y="1"/>
                      </a:moveTo>
                      <a:cubicBezTo>
                        <a:pt x="643" y="1"/>
                        <a:pt x="612" y="3"/>
                        <a:pt x="583" y="7"/>
                      </a:cubicBezTo>
                      <a:cubicBezTo>
                        <a:pt x="357" y="49"/>
                        <a:pt x="184" y="151"/>
                        <a:pt x="83" y="345"/>
                      </a:cubicBezTo>
                      <a:cubicBezTo>
                        <a:pt x="32" y="435"/>
                        <a:pt x="0" y="519"/>
                        <a:pt x="12" y="619"/>
                      </a:cubicBezTo>
                      <a:cubicBezTo>
                        <a:pt x="32" y="793"/>
                        <a:pt x="122" y="915"/>
                        <a:pt x="245" y="1028"/>
                      </a:cubicBezTo>
                      <a:cubicBezTo>
                        <a:pt x="277" y="1057"/>
                        <a:pt x="318" y="1089"/>
                        <a:pt x="357" y="1109"/>
                      </a:cubicBezTo>
                      <a:cubicBezTo>
                        <a:pt x="470" y="1165"/>
                        <a:pt x="600" y="1213"/>
                        <a:pt x="731" y="1213"/>
                      </a:cubicBezTo>
                      <a:cubicBezTo>
                        <a:pt x="743" y="1213"/>
                        <a:pt x="754" y="1212"/>
                        <a:pt x="766" y="1211"/>
                      </a:cubicBezTo>
                      <a:cubicBezTo>
                        <a:pt x="918" y="1211"/>
                        <a:pt x="1053" y="1150"/>
                        <a:pt x="1163" y="1047"/>
                      </a:cubicBezTo>
                      <a:cubicBezTo>
                        <a:pt x="1317" y="896"/>
                        <a:pt x="1368" y="702"/>
                        <a:pt x="1336" y="487"/>
                      </a:cubicBezTo>
                      <a:cubicBezTo>
                        <a:pt x="1327" y="406"/>
                        <a:pt x="1307" y="313"/>
                        <a:pt x="1246" y="252"/>
                      </a:cubicBezTo>
                      <a:cubicBezTo>
                        <a:pt x="1133" y="110"/>
                        <a:pt x="1001" y="17"/>
                        <a:pt x="818" y="17"/>
                      </a:cubicBezTo>
                      <a:cubicBezTo>
                        <a:pt x="769" y="5"/>
                        <a:pt x="721" y="1"/>
                        <a:pt x="675" y="1"/>
                      </a:cubicBezTo>
                      <a:close/>
                    </a:path>
                  </a:pathLst>
                </a:custGeom>
                <a:solidFill>
                  <a:srgbClr val="EDC1D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" name="Google Shape;93;p15"/>
                <p:cNvSpPr/>
                <p:nvPr/>
              </p:nvSpPr>
              <p:spPr>
                <a:xfrm>
                  <a:off x="4996485" y="3426637"/>
                  <a:ext cx="121002" cy="122386"/>
                </a:xfrm>
                <a:custGeom>
                  <a:rect b="b" l="l" r="r" t="t"/>
                  <a:pathLst>
                    <a:path extrusionOk="0" h="1238" w="1224">
                      <a:moveTo>
                        <a:pt x="625" y="1"/>
                      </a:moveTo>
                      <a:cubicBezTo>
                        <a:pt x="312" y="1"/>
                        <a:pt x="1" y="270"/>
                        <a:pt x="54" y="865"/>
                      </a:cubicBezTo>
                      <a:cubicBezTo>
                        <a:pt x="97" y="1123"/>
                        <a:pt x="314" y="1238"/>
                        <a:pt x="548" y="1238"/>
                      </a:cubicBezTo>
                      <a:cubicBezTo>
                        <a:pt x="869" y="1238"/>
                        <a:pt x="1223" y="1021"/>
                        <a:pt x="1206" y="662"/>
                      </a:cubicBezTo>
                      <a:cubicBezTo>
                        <a:pt x="1211" y="237"/>
                        <a:pt x="918" y="1"/>
                        <a:pt x="625" y="1"/>
                      </a:cubicBezTo>
                      <a:close/>
                    </a:path>
                  </a:pathLst>
                </a:custGeom>
                <a:solidFill>
                  <a:srgbClr val="EDC1D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" name="Google Shape;94;p15"/>
                <p:cNvSpPr/>
                <p:nvPr/>
              </p:nvSpPr>
              <p:spPr>
                <a:xfrm>
                  <a:off x="4926989" y="3188591"/>
                  <a:ext cx="583951" cy="607479"/>
                </a:xfrm>
                <a:custGeom>
                  <a:rect b="b" l="l" r="r" t="t"/>
                  <a:pathLst>
                    <a:path extrusionOk="0" h="6145" w="5907">
                      <a:moveTo>
                        <a:pt x="3336" y="0"/>
                      </a:moveTo>
                      <a:cubicBezTo>
                        <a:pt x="3173" y="20"/>
                        <a:pt x="3001" y="49"/>
                        <a:pt x="2837" y="91"/>
                      </a:cubicBezTo>
                      <a:cubicBezTo>
                        <a:pt x="2644" y="142"/>
                        <a:pt x="2438" y="172"/>
                        <a:pt x="2255" y="265"/>
                      </a:cubicBezTo>
                      <a:cubicBezTo>
                        <a:pt x="2245" y="275"/>
                        <a:pt x="2225" y="275"/>
                        <a:pt x="2215" y="275"/>
                      </a:cubicBezTo>
                      <a:cubicBezTo>
                        <a:pt x="2154" y="306"/>
                        <a:pt x="2083" y="336"/>
                        <a:pt x="2010" y="377"/>
                      </a:cubicBezTo>
                      <a:cubicBezTo>
                        <a:pt x="1990" y="377"/>
                        <a:pt x="1971" y="387"/>
                        <a:pt x="1949" y="397"/>
                      </a:cubicBezTo>
                      <a:cubicBezTo>
                        <a:pt x="1919" y="417"/>
                        <a:pt x="1900" y="439"/>
                        <a:pt x="1868" y="448"/>
                      </a:cubicBezTo>
                      <a:cubicBezTo>
                        <a:pt x="1726" y="551"/>
                        <a:pt x="1581" y="661"/>
                        <a:pt x="1459" y="796"/>
                      </a:cubicBezTo>
                      <a:cubicBezTo>
                        <a:pt x="1337" y="938"/>
                        <a:pt x="1236" y="1102"/>
                        <a:pt x="1134" y="1263"/>
                      </a:cubicBezTo>
                      <a:cubicBezTo>
                        <a:pt x="1134" y="1273"/>
                        <a:pt x="1124" y="1273"/>
                        <a:pt x="1124" y="1285"/>
                      </a:cubicBezTo>
                      <a:cubicBezTo>
                        <a:pt x="722" y="2341"/>
                        <a:pt x="1" y="6144"/>
                        <a:pt x="726" y="6144"/>
                      </a:cubicBezTo>
                      <a:cubicBezTo>
                        <a:pt x="792" y="6144"/>
                        <a:pt x="869" y="6113"/>
                        <a:pt x="960" y="6046"/>
                      </a:cubicBezTo>
                      <a:cubicBezTo>
                        <a:pt x="1623" y="5006"/>
                        <a:pt x="1072" y="3599"/>
                        <a:pt x="1288" y="2426"/>
                      </a:cubicBezTo>
                      <a:cubicBezTo>
                        <a:pt x="1349" y="2233"/>
                        <a:pt x="1276" y="1763"/>
                        <a:pt x="1481" y="1682"/>
                      </a:cubicBezTo>
                      <a:cubicBezTo>
                        <a:pt x="1683" y="1666"/>
                        <a:pt x="1885" y="1659"/>
                        <a:pt x="2086" y="1659"/>
                      </a:cubicBezTo>
                      <a:cubicBezTo>
                        <a:pt x="2768" y="1659"/>
                        <a:pt x="3448" y="1735"/>
                        <a:pt x="4132" y="1775"/>
                      </a:cubicBezTo>
                      <a:cubicBezTo>
                        <a:pt x="4225" y="2712"/>
                        <a:pt x="3948" y="3895"/>
                        <a:pt x="4480" y="4813"/>
                      </a:cubicBezTo>
                      <a:cubicBezTo>
                        <a:pt x="4649" y="5123"/>
                        <a:pt x="4897" y="5267"/>
                        <a:pt x="5128" y="5267"/>
                      </a:cubicBezTo>
                      <a:cubicBezTo>
                        <a:pt x="5452" y="5267"/>
                        <a:pt x="5743" y="4986"/>
                        <a:pt x="5743" y="4487"/>
                      </a:cubicBezTo>
                      <a:cubicBezTo>
                        <a:pt x="5816" y="3263"/>
                        <a:pt x="5907" y="1785"/>
                        <a:pt x="5153" y="754"/>
                      </a:cubicBezTo>
                      <a:cubicBezTo>
                        <a:pt x="5153" y="754"/>
                        <a:pt x="5143" y="754"/>
                        <a:pt x="5143" y="745"/>
                      </a:cubicBezTo>
                      <a:cubicBezTo>
                        <a:pt x="5082" y="683"/>
                        <a:pt x="5008" y="632"/>
                        <a:pt x="4937" y="571"/>
                      </a:cubicBezTo>
                      <a:cubicBezTo>
                        <a:pt x="4448" y="284"/>
                        <a:pt x="3897" y="111"/>
                        <a:pt x="3336" y="0"/>
                      </a:cubicBezTo>
                      <a:close/>
                    </a:path>
                  </a:pathLst>
                </a:custGeom>
                <a:solidFill>
                  <a:srgbClr val="DD5E8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" name="Google Shape;95;p15"/>
                <p:cNvSpPr/>
                <p:nvPr/>
              </p:nvSpPr>
              <p:spPr>
                <a:xfrm>
                  <a:off x="5319251" y="3238315"/>
                  <a:ext cx="40433" cy="411049"/>
                </a:xfrm>
                <a:custGeom>
                  <a:rect b="b" l="l" r="r" t="t"/>
                  <a:pathLst>
                    <a:path extrusionOk="0" h="4158" w="409">
                      <a:moveTo>
                        <a:pt x="47" y="0"/>
                      </a:moveTo>
                      <a:cubicBezTo>
                        <a:pt x="42" y="0"/>
                        <a:pt x="36" y="2"/>
                        <a:pt x="32" y="7"/>
                      </a:cubicBezTo>
                      <a:cubicBezTo>
                        <a:pt x="0" y="26"/>
                        <a:pt x="32" y="58"/>
                        <a:pt x="42" y="78"/>
                      </a:cubicBezTo>
                      <a:cubicBezTo>
                        <a:pt x="103" y="200"/>
                        <a:pt x="144" y="332"/>
                        <a:pt x="164" y="464"/>
                      </a:cubicBezTo>
                      <a:cubicBezTo>
                        <a:pt x="196" y="751"/>
                        <a:pt x="184" y="1027"/>
                        <a:pt x="184" y="1311"/>
                      </a:cubicBezTo>
                      <a:cubicBezTo>
                        <a:pt x="174" y="1627"/>
                        <a:pt x="154" y="1933"/>
                        <a:pt x="144" y="2251"/>
                      </a:cubicBezTo>
                      <a:cubicBezTo>
                        <a:pt x="122" y="2728"/>
                        <a:pt x="113" y="3208"/>
                        <a:pt x="257" y="3668"/>
                      </a:cubicBezTo>
                      <a:cubicBezTo>
                        <a:pt x="306" y="3830"/>
                        <a:pt x="338" y="4004"/>
                        <a:pt x="409" y="4158"/>
                      </a:cubicBezTo>
                      <a:cubicBezTo>
                        <a:pt x="409" y="4148"/>
                        <a:pt x="399" y="4136"/>
                        <a:pt x="399" y="4126"/>
                      </a:cubicBezTo>
                      <a:cubicBezTo>
                        <a:pt x="306" y="3800"/>
                        <a:pt x="215" y="3475"/>
                        <a:pt x="206" y="3127"/>
                      </a:cubicBezTo>
                      <a:cubicBezTo>
                        <a:pt x="174" y="2422"/>
                        <a:pt x="245" y="1720"/>
                        <a:pt x="277" y="1015"/>
                      </a:cubicBezTo>
                      <a:cubicBezTo>
                        <a:pt x="286" y="792"/>
                        <a:pt x="296" y="567"/>
                        <a:pt x="245" y="342"/>
                      </a:cubicBezTo>
                      <a:cubicBezTo>
                        <a:pt x="225" y="232"/>
                        <a:pt x="184" y="119"/>
                        <a:pt x="93" y="36"/>
                      </a:cubicBezTo>
                      <a:cubicBezTo>
                        <a:pt x="86" y="21"/>
                        <a:pt x="65" y="0"/>
                        <a:pt x="47" y="0"/>
                      </a:cubicBezTo>
                      <a:close/>
                    </a:path>
                  </a:pathLst>
                </a:custGeom>
                <a:solidFill>
                  <a:srgbClr val="C1326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" name="Google Shape;96;p15"/>
                <p:cNvSpPr/>
                <p:nvPr/>
              </p:nvSpPr>
              <p:spPr>
                <a:xfrm>
                  <a:off x="5249755" y="3363962"/>
                  <a:ext cx="98857" cy="56052"/>
                </a:xfrm>
                <a:custGeom>
                  <a:rect b="b" l="l" r="r" t="t"/>
                  <a:pathLst>
                    <a:path extrusionOk="0" h="567" w="1000">
                      <a:moveTo>
                        <a:pt x="52" y="1"/>
                      </a:moveTo>
                      <a:cubicBezTo>
                        <a:pt x="30" y="1"/>
                        <a:pt x="20" y="1"/>
                        <a:pt x="1" y="11"/>
                      </a:cubicBezTo>
                      <a:cubicBezTo>
                        <a:pt x="10" y="101"/>
                        <a:pt x="30" y="185"/>
                        <a:pt x="103" y="256"/>
                      </a:cubicBezTo>
                      <a:cubicBezTo>
                        <a:pt x="123" y="275"/>
                        <a:pt x="152" y="285"/>
                        <a:pt x="152" y="317"/>
                      </a:cubicBezTo>
                      <a:cubicBezTo>
                        <a:pt x="152" y="336"/>
                        <a:pt x="133" y="368"/>
                        <a:pt x="123" y="388"/>
                      </a:cubicBezTo>
                      <a:cubicBezTo>
                        <a:pt x="91" y="491"/>
                        <a:pt x="81" y="468"/>
                        <a:pt x="174" y="520"/>
                      </a:cubicBezTo>
                      <a:lnTo>
                        <a:pt x="194" y="520"/>
                      </a:lnTo>
                      <a:cubicBezTo>
                        <a:pt x="213" y="468"/>
                        <a:pt x="226" y="407"/>
                        <a:pt x="255" y="356"/>
                      </a:cubicBezTo>
                      <a:cubicBezTo>
                        <a:pt x="322" y="382"/>
                        <a:pt x="397" y="400"/>
                        <a:pt x="466" y="400"/>
                      </a:cubicBezTo>
                      <a:cubicBezTo>
                        <a:pt x="481" y="400"/>
                        <a:pt x="495" y="399"/>
                        <a:pt x="510" y="398"/>
                      </a:cubicBezTo>
                      <a:cubicBezTo>
                        <a:pt x="532" y="398"/>
                        <a:pt x="541" y="417"/>
                        <a:pt x="541" y="429"/>
                      </a:cubicBezTo>
                      <a:cubicBezTo>
                        <a:pt x="541" y="459"/>
                        <a:pt x="532" y="491"/>
                        <a:pt x="541" y="510"/>
                      </a:cubicBezTo>
                      <a:cubicBezTo>
                        <a:pt x="541" y="554"/>
                        <a:pt x="541" y="566"/>
                        <a:pt x="564" y="566"/>
                      </a:cubicBezTo>
                      <a:cubicBezTo>
                        <a:pt x="573" y="566"/>
                        <a:pt x="585" y="564"/>
                        <a:pt x="603" y="562"/>
                      </a:cubicBezTo>
                      <a:cubicBezTo>
                        <a:pt x="632" y="562"/>
                        <a:pt x="642" y="552"/>
                        <a:pt x="632" y="530"/>
                      </a:cubicBezTo>
                      <a:cubicBezTo>
                        <a:pt x="632" y="491"/>
                        <a:pt x="642" y="459"/>
                        <a:pt x="642" y="429"/>
                      </a:cubicBezTo>
                      <a:cubicBezTo>
                        <a:pt x="632" y="398"/>
                        <a:pt x="642" y="388"/>
                        <a:pt x="674" y="378"/>
                      </a:cubicBezTo>
                      <a:cubicBezTo>
                        <a:pt x="693" y="378"/>
                        <a:pt x="715" y="368"/>
                        <a:pt x="735" y="368"/>
                      </a:cubicBezTo>
                      <a:cubicBezTo>
                        <a:pt x="857" y="327"/>
                        <a:pt x="938" y="246"/>
                        <a:pt x="999" y="133"/>
                      </a:cubicBezTo>
                      <a:cubicBezTo>
                        <a:pt x="970" y="123"/>
                        <a:pt x="938" y="111"/>
                        <a:pt x="918" y="101"/>
                      </a:cubicBezTo>
                      <a:cubicBezTo>
                        <a:pt x="911" y="99"/>
                        <a:pt x="903" y="98"/>
                        <a:pt x="897" y="98"/>
                      </a:cubicBezTo>
                      <a:cubicBezTo>
                        <a:pt x="877" y="98"/>
                        <a:pt x="862" y="109"/>
                        <a:pt x="847" y="133"/>
                      </a:cubicBezTo>
                      <a:cubicBezTo>
                        <a:pt x="816" y="185"/>
                        <a:pt x="764" y="214"/>
                        <a:pt x="715" y="234"/>
                      </a:cubicBezTo>
                      <a:cubicBezTo>
                        <a:pt x="648" y="254"/>
                        <a:pt x="581" y="265"/>
                        <a:pt x="515" y="265"/>
                      </a:cubicBezTo>
                      <a:cubicBezTo>
                        <a:pt x="448" y="265"/>
                        <a:pt x="382" y="254"/>
                        <a:pt x="316" y="234"/>
                      </a:cubicBezTo>
                      <a:cubicBezTo>
                        <a:pt x="226" y="194"/>
                        <a:pt x="165" y="143"/>
                        <a:pt x="133" y="50"/>
                      </a:cubicBezTo>
                      <a:cubicBezTo>
                        <a:pt x="103" y="1"/>
                        <a:pt x="103" y="1"/>
                        <a:pt x="52" y="1"/>
                      </a:cubicBezTo>
                      <a:close/>
                    </a:path>
                  </a:pathLst>
                </a:custGeom>
                <a:solidFill>
                  <a:srgbClr val="4A1A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" name="Google Shape;97;p15"/>
                <p:cNvSpPr/>
                <p:nvPr/>
              </p:nvSpPr>
              <p:spPr>
                <a:xfrm>
                  <a:off x="5057182" y="3369498"/>
                  <a:ext cx="88873" cy="58029"/>
                </a:xfrm>
                <a:custGeom>
                  <a:rect b="b" l="l" r="r" t="t"/>
                  <a:pathLst>
                    <a:path extrusionOk="0" h="587" w="899">
                      <a:moveTo>
                        <a:pt x="796" y="0"/>
                      </a:moveTo>
                      <a:cubicBezTo>
                        <a:pt x="764" y="0"/>
                        <a:pt x="757" y="17"/>
                        <a:pt x="734" y="77"/>
                      </a:cubicBezTo>
                      <a:cubicBezTo>
                        <a:pt x="715" y="129"/>
                        <a:pt x="693" y="178"/>
                        <a:pt x="632" y="209"/>
                      </a:cubicBezTo>
                      <a:cubicBezTo>
                        <a:pt x="563" y="250"/>
                        <a:pt x="479" y="273"/>
                        <a:pt x="396" y="273"/>
                      </a:cubicBezTo>
                      <a:cubicBezTo>
                        <a:pt x="295" y="273"/>
                        <a:pt x="195" y="240"/>
                        <a:pt x="123" y="168"/>
                      </a:cubicBezTo>
                      <a:cubicBezTo>
                        <a:pt x="94" y="152"/>
                        <a:pt x="82" y="144"/>
                        <a:pt x="69" y="144"/>
                      </a:cubicBezTo>
                      <a:cubicBezTo>
                        <a:pt x="59" y="144"/>
                        <a:pt x="50" y="149"/>
                        <a:pt x="32" y="158"/>
                      </a:cubicBezTo>
                      <a:cubicBezTo>
                        <a:pt x="0" y="178"/>
                        <a:pt x="0" y="190"/>
                        <a:pt x="10" y="219"/>
                      </a:cubicBezTo>
                      <a:cubicBezTo>
                        <a:pt x="52" y="280"/>
                        <a:pt x="103" y="322"/>
                        <a:pt x="174" y="361"/>
                      </a:cubicBezTo>
                      <a:cubicBezTo>
                        <a:pt x="194" y="373"/>
                        <a:pt x="225" y="373"/>
                        <a:pt x="235" y="393"/>
                      </a:cubicBezTo>
                      <a:cubicBezTo>
                        <a:pt x="255" y="412"/>
                        <a:pt x="235" y="444"/>
                        <a:pt x="235" y="474"/>
                      </a:cubicBezTo>
                      <a:cubicBezTo>
                        <a:pt x="216" y="586"/>
                        <a:pt x="216" y="586"/>
                        <a:pt x="326" y="586"/>
                      </a:cubicBezTo>
                      <a:lnTo>
                        <a:pt x="348" y="586"/>
                      </a:lnTo>
                      <a:cubicBezTo>
                        <a:pt x="348" y="545"/>
                        <a:pt x="358" y="496"/>
                        <a:pt x="358" y="444"/>
                      </a:cubicBezTo>
                      <a:cubicBezTo>
                        <a:pt x="358" y="420"/>
                        <a:pt x="363" y="409"/>
                        <a:pt x="379" y="409"/>
                      </a:cubicBezTo>
                      <a:cubicBezTo>
                        <a:pt x="385" y="409"/>
                        <a:pt x="391" y="410"/>
                        <a:pt x="399" y="412"/>
                      </a:cubicBezTo>
                      <a:cubicBezTo>
                        <a:pt x="438" y="412"/>
                        <a:pt x="480" y="403"/>
                        <a:pt x="522" y="393"/>
                      </a:cubicBezTo>
                      <a:cubicBezTo>
                        <a:pt x="545" y="385"/>
                        <a:pt x="570" y="370"/>
                        <a:pt x="593" y="370"/>
                      </a:cubicBezTo>
                      <a:cubicBezTo>
                        <a:pt x="600" y="370"/>
                        <a:pt x="606" y="371"/>
                        <a:pt x="612" y="373"/>
                      </a:cubicBezTo>
                      <a:cubicBezTo>
                        <a:pt x="632" y="383"/>
                        <a:pt x="632" y="435"/>
                        <a:pt x="644" y="464"/>
                      </a:cubicBezTo>
                      <a:cubicBezTo>
                        <a:pt x="650" y="484"/>
                        <a:pt x="660" y="495"/>
                        <a:pt x="672" y="495"/>
                      </a:cubicBezTo>
                      <a:cubicBezTo>
                        <a:pt x="678" y="495"/>
                        <a:pt x="686" y="492"/>
                        <a:pt x="693" y="483"/>
                      </a:cubicBezTo>
                      <a:cubicBezTo>
                        <a:pt x="796" y="435"/>
                        <a:pt x="776" y="464"/>
                        <a:pt x="744" y="361"/>
                      </a:cubicBezTo>
                      <a:lnTo>
                        <a:pt x="734" y="351"/>
                      </a:lnTo>
                      <a:cubicBezTo>
                        <a:pt x="715" y="322"/>
                        <a:pt x="725" y="300"/>
                        <a:pt x="754" y="280"/>
                      </a:cubicBezTo>
                      <a:cubicBezTo>
                        <a:pt x="827" y="209"/>
                        <a:pt x="867" y="116"/>
                        <a:pt x="898" y="16"/>
                      </a:cubicBezTo>
                      <a:cubicBezTo>
                        <a:pt x="876" y="6"/>
                        <a:pt x="867" y="6"/>
                        <a:pt x="847" y="6"/>
                      </a:cubicBezTo>
                      <a:cubicBezTo>
                        <a:pt x="825" y="3"/>
                        <a:pt x="808" y="0"/>
                        <a:pt x="796" y="0"/>
                      </a:cubicBezTo>
                      <a:close/>
                    </a:path>
                  </a:pathLst>
                </a:custGeom>
                <a:solidFill>
                  <a:srgbClr val="4B1B2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" name="Google Shape;98;p15"/>
                <p:cNvSpPr/>
                <p:nvPr/>
              </p:nvSpPr>
              <p:spPr>
                <a:xfrm>
                  <a:off x="5167012" y="3365939"/>
                  <a:ext cx="56744" cy="105876"/>
                </a:xfrm>
                <a:custGeom>
                  <a:rect b="b" l="l" r="r" t="t"/>
                  <a:pathLst>
                    <a:path extrusionOk="0" h="1071" w="574">
                      <a:moveTo>
                        <a:pt x="145" y="1"/>
                      </a:moveTo>
                      <a:cubicBezTo>
                        <a:pt x="113" y="1"/>
                        <a:pt x="103" y="20"/>
                        <a:pt x="103" y="42"/>
                      </a:cubicBezTo>
                      <a:cubicBezTo>
                        <a:pt x="93" y="72"/>
                        <a:pt x="93" y="103"/>
                        <a:pt x="93" y="133"/>
                      </a:cubicBezTo>
                      <a:cubicBezTo>
                        <a:pt x="84" y="255"/>
                        <a:pt x="71" y="387"/>
                        <a:pt x="62" y="519"/>
                      </a:cubicBezTo>
                      <a:cubicBezTo>
                        <a:pt x="52" y="561"/>
                        <a:pt x="52" y="612"/>
                        <a:pt x="42" y="654"/>
                      </a:cubicBezTo>
                      <a:cubicBezTo>
                        <a:pt x="32" y="764"/>
                        <a:pt x="22" y="867"/>
                        <a:pt x="10" y="970"/>
                      </a:cubicBezTo>
                      <a:cubicBezTo>
                        <a:pt x="0" y="1041"/>
                        <a:pt x="32" y="1070"/>
                        <a:pt x="103" y="1070"/>
                      </a:cubicBezTo>
                      <a:cubicBezTo>
                        <a:pt x="174" y="1060"/>
                        <a:pt x="245" y="1051"/>
                        <a:pt x="316" y="1031"/>
                      </a:cubicBezTo>
                      <a:cubicBezTo>
                        <a:pt x="377" y="999"/>
                        <a:pt x="439" y="980"/>
                        <a:pt x="500" y="960"/>
                      </a:cubicBezTo>
                      <a:cubicBezTo>
                        <a:pt x="522" y="960"/>
                        <a:pt x="532" y="948"/>
                        <a:pt x="551" y="948"/>
                      </a:cubicBezTo>
                      <a:cubicBezTo>
                        <a:pt x="561" y="928"/>
                        <a:pt x="573" y="918"/>
                        <a:pt x="573" y="899"/>
                      </a:cubicBezTo>
                      <a:cubicBezTo>
                        <a:pt x="561" y="867"/>
                        <a:pt x="541" y="867"/>
                        <a:pt x="522" y="867"/>
                      </a:cubicBezTo>
                      <a:lnTo>
                        <a:pt x="490" y="867"/>
                      </a:lnTo>
                      <a:cubicBezTo>
                        <a:pt x="451" y="877"/>
                        <a:pt x="419" y="887"/>
                        <a:pt x="390" y="899"/>
                      </a:cubicBezTo>
                      <a:cubicBezTo>
                        <a:pt x="316" y="918"/>
                        <a:pt x="255" y="948"/>
                        <a:pt x="184" y="960"/>
                      </a:cubicBezTo>
                      <a:cubicBezTo>
                        <a:pt x="163" y="963"/>
                        <a:pt x="147" y="964"/>
                        <a:pt x="135" y="964"/>
                      </a:cubicBezTo>
                      <a:cubicBezTo>
                        <a:pt x="99" y="964"/>
                        <a:pt x="96" y="949"/>
                        <a:pt x="103" y="887"/>
                      </a:cubicBezTo>
                      <a:cubicBezTo>
                        <a:pt x="113" y="715"/>
                        <a:pt x="133" y="551"/>
                        <a:pt x="145" y="378"/>
                      </a:cubicBezTo>
                      <a:cubicBezTo>
                        <a:pt x="155" y="265"/>
                        <a:pt x="155" y="165"/>
                        <a:pt x="164" y="52"/>
                      </a:cubicBezTo>
                      <a:cubicBezTo>
                        <a:pt x="164" y="30"/>
                        <a:pt x="174" y="10"/>
                        <a:pt x="145" y="1"/>
                      </a:cubicBezTo>
                      <a:close/>
                    </a:path>
                  </a:pathLst>
                </a:custGeom>
                <a:solidFill>
                  <a:srgbClr val="C3636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" name="Google Shape;99;p15"/>
                <p:cNvSpPr/>
                <p:nvPr/>
              </p:nvSpPr>
              <p:spPr>
                <a:xfrm>
                  <a:off x="5144967" y="3478734"/>
                  <a:ext cx="106865" cy="36676"/>
                </a:xfrm>
                <a:custGeom>
                  <a:rect b="b" l="l" r="r" t="t"/>
                  <a:pathLst>
                    <a:path extrusionOk="0" h="371" w="1081">
                      <a:moveTo>
                        <a:pt x="1043" y="0"/>
                      </a:moveTo>
                      <a:cubicBezTo>
                        <a:pt x="1033" y="0"/>
                        <a:pt x="1021" y="7"/>
                        <a:pt x="1009" y="12"/>
                      </a:cubicBezTo>
                      <a:cubicBezTo>
                        <a:pt x="999" y="22"/>
                        <a:pt x="980" y="32"/>
                        <a:pt x="968" y="42"/>
                      </a:cubicBezTo>
                      <a:cubicBezTo>
                        <a:pt x="775" y="192"/>
                        <a:pt x="565" y="265"/>
                        <a:pt x="339" y="265"/>
                      </a:cubicBezTo>
                      <a:cubicBezTo>
                        <a:pt x="255" y="265"/>
                        <a:pt x="169" y="255"/>
                        <a:pt x="81" y="235"/>
                      </a:cubicBezTo>
                      <a:cubicBezTo>
                        <a:pt x="72" y="235"/>
                        <a:pt x="50" y="235"/>
                        <a:pt x="40" y="225"/>
                      </a:cubicBezTo>
                      <a:cubicBezTo>
                        <a:pt x="30" y="225"/>
                        <a:pt x="10" y="225"/>
                        <a:pt x="10" y="247"/>
                      </a:cubicBezTo>
                      <a:cubicBezTo>
                        <a:pt x="1" y="257"/>
                        <a:pt x="1" y="267"/>
                        <a:pt x="10" y="277"/>
                      </a:cubicBezTo>
                      <a:cubicBezTo>
                        <a:pt x="20" y="309"/>
                        <a:pt x="50" y="318"/>
                        <a:pt x="72" y="318"/>
                      </a:cubicBezTo>
                      <a:cubicBezTo>
                        <a:pt x="133" y="348"/>
                        <a:pt x="194" y="358"/>
                        <a:pt x="285" y="370"/>
                      </a:cubicBezTo>
                      <a:cubicBezTo>
                        <a:pt x="300" y="370"/>
                        <a:pt x="315" y="371"/>
                        <a:pt x="330" y="371"/>
                      </a:cubicBezTo>
                      <a:cubicBezTo>
                        <a:pt x="571" y="371"/>
                        <a:pt x="819" y="297"/>
                        <a:pt x="1019" y="113"/>
                      </a:cubicBezTo>
                      <a:cubicBezTo>
                        <a:pt x="1041" y="103"/>
                        <a:pt x="1061" y="83"/>
                        <a:pt x="1070" y="64"/>
                      </a:cubicBezTo>
                      <a:cubicBezTo>
                        <a:pt x="1080" y="42"/>
                        <a:pt x="1080" y="22"/>
                        <a:pt x="1061" y="12"/>
                      </a:cubicBezTo>
                      <a:cubicBezTo>
                        <a:pt x="1056" y="3"/>
                        <a:pt x="1050" y="0"/>
                        <a:pt x="1043" y="0"/>
                      </a:cubicBezTo>
                      <a:close/>
                    </a:path>
                  </a:pathLst>
                </a:custGeom>
                <a:solidFill>
                  <a:srgbClr val="C631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" name="Google Shape;100;p15"/>
                <p:cNvSpPr/>
                <p:nvPr/>
              </p:nvSpPr>
              <p:spPr>
                <a:xfrm>
                  <a:off x="5067266" y="3430195"/>
                  <a:ext cx="11270" cy="10380"/>
                </a:xfrm>
                <a:custGeom>
                  <a:rect b="b" l="l" r="r" t="t"/>
                  <a:pathLst>
                    <a:path extrusionOk="0" h="105" w="114">
                      <a:moveTo>
                        <a:pt x="45" y="1"/>
                      </a:moveTo>
                      <a:cubicBezTo>
                        <a:pt x="23" y="1"/>
                        <a:pt x="9" y="20"/>
                        <a:pt x="1" y="43"/>
                      </a:cubicBezTo>
                      <a:cubicBezTo>
                        <a:pt x="1" y="75"/>
                        <a:pt x="21" y="95"/>
                        <a:pt x="52" y="104"/>
                      </a:cubicBezTo>
                      <a:cubicBezTo>
                        <a:pt x="82" y="104"/>
                        <a:pt x="101" y="85"/>
                        <a:pt x="101" y="65"/>
                      </a:cubicBezTo>
                      <a:cubicBezTo>
                        <a:pt x="114" y="33"/>
                        <a:pt x="92" y="4"/>
                        <a:pt x="62" y="4"/>
                      </a:cubicBezTo>
                      <a:cubicBezTo>
                        <a:pt x="56" y="2"/>
                        <a:pt x="50" y="1"/>
                        <a:pt x="45" y="1"/>
                      </a:cubicBezTo>
                      <a:close/>
                    </a:path>
                  </a:pathLst>
                </a:custGeom>
                <a:solidFill>
                  <a:srgbClr val="B3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" name="Google Shape;101;p15"/>
                <p:cNvSpPr/>
                <p:nvPr/>
              </p:nvSpPr>
              <p:spPr>
                <a:xfrm>
                  <a:off x="5123713" y="3427427"/>
                  <a:ext cx="10281" cy="10281"/>
                </a:xfrm>
                <a:custGeom>
                  <a:rect b="b" l="l" r="r" t="t"/>
                  <a:pathLst>
                    <a:path extrusionOk="0" h="104" w="104">
                      <a:moveTo>
                        <a:pt x="61" y="0"/>
                      </a:moveTo>
                      <a:cubicBezTo>
                        <a:pt x="32" y="0"/>
                        <a:pt x="10" y="20"/>
                        <a:pt x="10" y="42"/>
                      </a:cubicBezTo>
                      <a:cubicBezTo>
                        <a:pt x="0" y="71"/>
                        <a:pt x="20" y="103"/>
                        <a:pt x="52" y="103"/>
                      </a:cubicBezTo>
                      <a:cubicBezTo>
                        <a:pt x="81" y="103"/>
                        <a:pt x="103" y="81"/>
                        <a:pt x="103" y="52"/>
                      </a:cubicBezTo>
                      <a:cubicBezTo>
                        <a:pt x="103" y="32"/>
                        <a:pt x="93" y="0"/>
                        <a:pt x="61" y="0"/>
                      </a:cubicBezTo>
                      <a:close/>
                    </a:path>
                  </a:pathLst>
                </a:custGeom>
                <a:solidFill>
                  <a:srgbClr val="B3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" name="Google Shape;102;p15"/>
                <p:cNvSpPr/>
                <p:nvPr/>
              </p:nvSpPr>
              <p:spPr>
                <a:xfrm>
                  <a:off x="5093463" y="3456392"/>
                  <a:ext cx="11171" cy="9391"/>
                </a:xfrm>
                <a:custGeom>
                  <a:rect b="b" l="l" r="r" t="t"/>
                  <a:pathLst>
                    <a:path extrusionOk="0" h="95" w="113">
                      <a:moveTo>
                        <a:pt x="55" y="1"/>
                      </a:moveTo>
                      <a:cubicBezTo>
                        <a:pt x="31" y="1"/>
                        <a:pt x="10" y="17"/>
                        <a:pt x="10" y="33"/>
                      </a:cubicBezTo>
                      <a:cubicBezTo>
                        <a:pt x="0" y="65"/>
                        <a:pt x="20" y="84"/>
                        <a:pt x="52" y="94"/>
                      </a:cubicBezTo>
                      <a:cubicBezTo>
                        <a:pt x="71" y="94"/>
                        <a:pt x="103" y="74"/>
                        <a:pt x="103" y="55"/>
                      </a:cubicBezTo>
                      <a:cubicBezTo>
                        <a:pt x="113" y="33"/>
                        <a:pt x="93" y="3"/>
                        <a:pt x="71" y="3"/>
                      </a:cubicBezTo>
                      <a:cubicBezTo>
                        <a:pt x="66" y="2"/>
                        <a:pt x="60" y="1"/>
                        <a:pt x="55" y="1"/>
                      </a:cubicBezTo>
                      <a:close/>
                    </a:path>
                  </a:pathLst>
                </a:custGeom>
                <a:solidFill>
                  <a:srgbClr val="B3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" name="Google Shape;103;p15"/>
                <p:cNvSpPr/>
                <p:nvPr/>
              </p:nvSpPr>
              <p:spPr>
                <a:xfrm>
                  <a:off x="5310255" y="3435435"/>
                  <a:ext cx="10281" cy="8502"/>
                </a:xfrm>
                <a:custGeom>
                  <a:rect b="b" l="l" r="r" t="t"/>
                  <a:pathLst>
                    <a:path extrusionOk="0" h="86" w="104">
                      <a:moveTo>
                        <a:pt x="52" y="0"/>
                      </a:moveTo>
                      <a:cubicBezTo>
                        <a:pt x="30" y="0"/>
                        <a:pt x="10" y="12"/>
                        <a:pt x="10" y="32"/>
                      </a:cubicBezTo>
                      <a:cubicBezTo>
                        <a:pt x="0" y="51"/>
                        <a:pt x="20" y="83"/>
                        <a:pt x="42" y="83"/>
                      </a:cubicBezTo>
                      <a:cubicBezTo>
                        <a:pt x="47" y="85"/>
                        <a:pt x="52" y="86"/>
                        <a:pt x="57" y="86"/>
                      </a:cubicBezTo>
                      <a:cubicBezTo>
                        <a:pt x="78" y="86"/>
                        <a:pt x="91" y="68"/>
                        <a:pt x="91" y="42"/>
                      </a:cubicBezTo>
                      <a:cubicBezTo>
                        <a:pt x="103" y="22"/>
                        <a:pt x="81" y="0"/>
                        <a:pt x="52" y="0"/>
                      </a:cubicBezTo>
                      <a:close/>
                    </a:path>
                  </a:pathLst>
                </a:custGeom>
                <a:solidFill>
                  <a:srgbClr val="B3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" name="Google Shape;104;p15"/>
                <p:cNvSpPr/>
                <p:nvPr/>
              </p:nvSpPr>
              <p:spPr>
                <a:xfrm>
                  <a:off x="5276841" y="3454415"/>
                  <a:ext cx="9293" cy="8699"/>
                </a:xfrm>
                <a:custGeom>
                  <a:rect b="b" l="l" r="r" t="t"/>
                  <a:pathLst>
                    <a:path extrusionOk="0" h="88" w="94">
                      <a:moveTo>
                        <a:pt x="45" y="0"/>
                      </a:moveTo>
                      <a:cubicBezTo>
                        <a:pt x="25" y="0"/>
                        <a:pt x="13" y="18"/>
                        <a:pt x="13" y="33"/>
                      </a:cubicBezTo>
                      <a:cubicBezTo>
                        <a:pt x="1" y="65"/>
                        <a:pt x="13" y="75"/>
                        <a:pt x="32" y="85"/>
                      </a:cubicBezTo>
                      <a:cubicBezTo>
                        <a:pt x="38" y="86"/>
                        <a:pt x="43" y="87"/>
                        <a:pt x="48" y="87"/>
                      </a:cubicBezTo>
                      <a:cubicBezTo>
                        <a:pt x="69" y="87"/>
                        <a:pt x="86" y="71"/>
                        <a:pt x="94" y="53"/>
                      </a:cubicBezTo>
                      <a:cubicBezTo>
                        <a:pt x="94" y="33"/>
                        <a:pt x="84" y="14"/>
                        <a:pt x="62" y="4"/>
                      </a:cubicBezTo>
                      <a:cubicBezTo>
                        <a:pt x="56" y="1"/>
                        <a:pt x="50" y="0"/>
                        <a:pt x="45" y="0"/>
                      </a:cubicBezTo>
                      <a:close/>
                    </a:path>
                  </a:pathLst>
                </a:custGeom>
                <a:solidFill>
                  <a:srgbClr val="B3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" name="Google Shape;105;p15"/>
                <p:cNvSpPr/>
                <p:nvPr/>
              </p:nvSpPr>
              <p:spPr>
                <a:xfrm>
                  <a:off x="5257762" y="3426439"/>
                  <a:ext cx="9293" cy="8106"/>
                </a:xfrm>
                <a:custGeom>
                  <a:rect b="b" l="l" r="r" t="t"/>
                  <a:pathLst>
                    <a:path extrusionOk="0" h="82" w="94">
                      <a:moveTo>
                        <a:pt x="52" y="0"/>
                      </a:moveTo>
                      <a:cubicBezTo>
                        <a:pt x="22" y="0"/>
                        <a:pt x="10" y="10"/>
                        <a:pt x="10" y="42"/>
                      </a:cubicBezTo>
                      <a:cubicBezTo>
                        <a:pt x="0" y="62"/>
                        <a:pt x="22" y="81"/>
                        <a:pt x="42" y="81"/>
                      </a:cubicBezTo>
                      <a:cubicBezTo>
                        <a:pt x="61" y="81"/>
                        <a:pt x="84" y="71"/>
                        <a:pt x="84" y="42"/>
                      </a:cubicBezTo>
                      <a:cubicBezTo>
                        <a:pt x="93" y="20"/>
                        <a:pt x="71" y="0"/>
                        <a:pt x="52" y="0"/>
                      </a:cubicBezTo>
                      <a:close/>
                    </a:path>
                  </a:pathLst>
                </a:custGeom>
                <a:solidFill>
                  <a:srgbClr val="B3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" name="Google Shape;106;p15"/>
                <p:cNvSpPr/>
                <p:nvPr/>
              </p:nvSpPr>
              <p:spPr>
                <a:xfrm>
                  <a:off x="5663962" y="3857848"/>
                  <a:ext cx="8403" cy="8304"/>
                </a:xfrm>
                <a:custGeom>
                  <a:rect b="b" l="l" r="r" t="t"/>
                  <a:pathLst>
                    <a:path extrusionOk="0" h="84" w="85">
                      <a:moveTo>
                        <a:pt x="43" y="1"/>
                      </a:moveTo>
                      <a:cubicBezTo>
                        <a:pt x="23" y="1"/>
                        <a:pt x="13" y="23"/>
                        <a:pt x="1" y="42"/>
                      </a:cubicBezTo>
                      <a:cubicBezTo>
                        <a:pt x="1" y="62"/>
                        <a:pt x="23" y="84"/>
                        <a:pt x="43" y="84"/>
                      </a:cubicBezTo>
                      <a:cubicBezTo>
                        <a:pt x="62" y="84"/>
                        <a:pt x="74" y="72"/>
                        <a:pt x="84" y="52"/>
                      </a:cubicBezTo>
                      <a:cubicBezTo>
                        <a:pt x="84" y="33"/>
                        <a:pt x="62" y="1"/>
                        <a:pt x="43" y="1"/>
                      </a:cubicBezTo>
                      <a:close/>
                    </a:path>
                  </a:pathLst>
                </a:custGeom>
                <a:solidFill>
                  <a:srgbClr val="B3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" name="Google Shape;107;p15"/>
                <p:cNvSpPr/>
                <p:nvPr/>
              </p:nvSpPr>
              <p:spPr>
                <a:xfrm>
                  <a:off x="5697376" y="3912317"/>
                  <a:ext cx="7118" cy="7118"/>
                </a:xfrm>
                <a:custGeom>
                  <a:rect b="b" l="l" r="r" t="t"/>
                  <a:pathLst>
                    <a:path extrusionOk="0" h="72" w="72">
                      <a:moveTo>
                        <a:pt x="42" y="0"/>
                      </a:moveTo>
                      <a:cubicBezTo>
                        <a:pt x="20" y="0"/>
                        <a:pt x="1" y="10"/>
                        <a:pt x="1" y="32"/>
                      </a:cubicBezTo>
                      <a:cubicBezTo>
                        <a:pt x="1" y="52"/>
                        <a:pt x="11" y="71"/>
                        <a:pt x="30" y="71"/>
                      </a:cubicBezTo>
                      <a:cubicBezTo>
                        <a:pt x="62" y="71"/>
                        <a:pt x="72" y="62"/>
                        <a:pt x="72" y="42"/>
                      </a:cubicBezTo>
                      <a:cubicBezTo>
                        <a:pt x="72" y="22"/>
                        <a:pt x="62" y="10"/>
                        <a:pt x="42" y="0"/>
                      </a:cubicBezTo>
                      <a:close/>
                    </a:path>
                  </a:pathLst>
                </a:custGeom>
                <a:solidFill>
                  <a:srgbClr val="C3636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" name="Google Shape;108;p15"/>
                <p:cNvSpPr/>
                <p:nvPr/>
              </p:nvSpPr>
              <p:spPr>
                <a:xfrm>
                  <a:off x="5630846" y="3868030"/>
                  <a:ext cx="7118" cy="6525"/>
                </a:xfrm>
                <a:custGeom>
                  <a:rect b="b" l="l" r="r" t="t"/>
                  <a:pathLst>
                    <a:path extrusionOk="0" h="66" w="72">
                      <a:moveTo>
                        <a:pt x="42" y="1"/>
                      </a:moveTo>
                      <a:cubicBezTo>
                        <a:pt x="20" y="1"/>
                        <a:pt x="1" y="1"/>
                        <a:pt x="1" y="30"/>
                      </a:cubicBezTo>
                      <a:cubicBezTo>
                        <a:pt x="1" y="52"/>
                        <a:pt x="10" y="62"/>
                        <a:pt x="30" y="62"/>
                      </a:cubicBezTo>
                      <a:cubicBezTo>
                        <a:pt x="35" y="64"/>
                        <a:pt x="40" y="65"/>
                        <a:pt x="44" y="65"/>
                      </a:cubicBezTo>
                      <a:cubicBezTo>
                        <a:pt x="57" y="65"/>
                        <a:pt x="64" y="54"/>
                        <a:pt x="72" y="30"/>
                      </a:cubicBezTo>
                      <a:cubicBezTo>
                        <a:pt x="72" y="20"/>
                        <a:pt x="62" y="1"/>
                        <a:pt x="42" y="1"/>
                      </a:cubicBezTo>
                      <a:close/>
                    </a:path>
                  </a:pathLst>
                </a:custGeom>
                <a:solidFill>
                  <a:srgbClr val="B3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" name="Google Shape;109;p15"/>
                <p:cNvSpPr/>
                <p:nvPr/>
              </p:nvSpPr>
              <p:spPr>
                <a:xfrm>
                  <a:off x="5649035" y="3891854"/>
                  <a:ext cx="7118" cy="6525"/>
                </a:xfrm>
                <a:custGeom>
                  <a:rect b="b" l="l" r="r" t="t"/>
                  <a:pathLst>
                    <a:path extrusionOk="0" h="66" w="72">
                      <a:moveTo>
                        <a:pt x="25" y="0"/>
                      </a:moveTo>
                      <a:cubicBezTo>
                        <a:pt x="11" y="0"/>
                        <a:pt x="0" y="10"/>
                        <a:pt x="0" y="24"/>
                      </a:cubicBezTo>
                      <a:cubicBezTo>
                        <a:pt x="0" y="46"/>
                        <a:pt x="10" y="56"/>
                        <a:pt x="30" y="65"/>
                      </a:cubicBezTo>
                      <a:cubicBezTo>
                        <a:pt x="52" y="65"/>
                        <a:pt x="61" y="56"/>
                        <a:pt x="71" y="34"/>
                      </a:cubicBezTo>
                      <a:cubicBezTo>
                        <a:pt x="71" y="14"/>
                        <a:pt x="61" y="4"/>
                        <a:pt x="42" y="4"/>
                      </a:cubicBezTo>
                      <a:cubicBezTo>
                        <a:pt x="36" y="2"/>
                        <a:pt x="30" y="0"/>
                        <a:pt x="25" y="0"/>
                      </a:cubicBezTo>
                      <a:close/>
                    </a:path>
                  </a:pathLst>
                </a:custGeom>
                <a:solidFill>
                  <a:srgbClr val="B3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" name="Google Shape;110;p15"/>
                <p:cNvSpPr/>
                <p:nvPr/>
              </p:nvSpPr>
              <p:spPr>
                <a:xfrm>
                  <a:off x="5589524" y="3912911"/>
                  <a:ext cx="5141" cy="4547"/>
                </a:xfrm>
                <a:custGeom>
                  <a:rect b="b" l="l" r="r" t="t"/>
                  <a:pathLst>
                    <a:path extrusionOk="0" h="46" w="52">
                      <a:moveTo>
                        <a:pt x="22" y="0"/>
                      </a:moveTo>
                      <a:cubicBezTo>
                        <a:pt x="15" y="0"/>
                        <a:pt x="10" y="8"/>
                        <a:pt x="10" y="16"/>
                      </a:cubicBezTo>
                      <a:cubicBezTo>
                        <a:pt x="0" y="26"/>
                        <a:pt x="10" y="36"/>
                        <a:pt x="32" y="46"/>
                      </a:cubicBezTo>
                      <a:cubicBezTo>
                        <a:pt x="42" y="46"/>
                        <a:pt x="42" y="36"/>
                        <a:pt x="51" y="26"/>
                      </a:cubicBezTo>
                      <a:cubicBezTo>
                        <a:pt x="51" y="4"/>
                        <a:pt x="42" y="4"/>
                        <a:pt x="32" y="4"/>
                      </a:cubicBezTo>
                      <a:cubicBezTo>
                        <a:pt x="28" y="1"/>
                        <a:pt x="25" y="0"/>
                        <a:pt x="22" y="0"/>
                      </a:cubicBezTo>
                      <a:close/>
                    </a:path>
                  </a:pathLst>
                </a:custGeom>
                <a:solidFill>
                  <a:srgbClr val="C3636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" name="Google Shape;111;p15"/>
                <p:cNvSpPr/>
                <p:nvPr/>
              </p:nvSpPr>
              <p:spPr>
                <a:xfrm>
                  <a:off x="4813205" y="3879201"/>
                  <a:ext cx="892288" cy="706337"/>
                </a:xfrm>
                <a:custGeom>
                  <a:rect b="b" l="l" r="r" t="t"/>
                  <a:pathLst>
                    <a:path extrusionOk="0" h="7145" w="9026">
                      <a:moveTo>
                        <a:pt x="1582" y="319"/>
                      </a:moveTo>
                      <a:cubicBezTo>
                        <a:pt x="1685" y="319"/>
                        <a:pt x="1850" y="408"/>
                        <a:pt x="1908" y="458"/>
                      </a:cubicBezTo>
                      <a:cubicBezTo>
                        <a:pt x="2294" y="754"/>
                        <a:pt x="2275" y="1244"/>
                        <a:pt x="2520" y="1620"/>
                      </a:cubicBezTo>
                      <a:cubicBezTo>
                        <a:pt x="2794" y="2100"/>
                        <a:pt x="3070" y="2590"/>
                        <a:pt x="3344" y="3070"/>
                      </a:cubicBezTo>
                      <a:cubicBezTo>
                        <a:pt x="3376" y="3121"/>
                        <a:pt x="3366" y="3150"/>
                        <a:pt x="3325" y="3192"/>
                      </a:cubicBezTo>
                      <a:cubicBezTo>
                        <a:pt x="3038" y="3417"/>
                        <a:pt x="2774" y="3681"/>
                        <a:pt x="2500" y="3894"/>
                      </a:cubicBezTo>
                      <a:cubicBezTo>
                        <a:pt x="2417" y="3517"/>
                        <a:pt x="2407" y="3131"/>
                        <a:pt x="2326" y="2754"/>
                      </a:cubicBezTo>
                      <a:cubicBezTo>
                        <a:pt x="2326" y="2702"/>
                        <a:pt x="2304" y="2671"/>
                        <a:pt x="2265" y="2651"/>
                      </a:cubicBezTo>
                      <a:cubicBezTo>
                        <a:pt x="1856" y="2438"/>
                        <a:pt x="1979" y="1936"/>
                        <a:pt x="1682" y="1865"/>
                      </a:cubicBezTo>
                      <a:cubicBezTo>
                        <a:pt x="1438" y="1804"/>
                        <a:pt x="1193" y="1753"/>
                        <a:pt x="970" y="1643"/>
                      </a:cubicBezTo>
                      <a:cubicBezTo>
                        <a:pt x="909" y="1611"/>
                        <a:pt x="909" y="1569"/>
                        <a:pt x="929" y="1520"/>
                      </a:cubicBezTo>
                      <a:cubicBezTo>
                        <a:pt x="950" y="1485"/>
                        <a:pt x="1004" y="1471"/>
                        <a:pt x="1075" y="1471"/>
                      </a:cubicBezTo>
                      <a:cubicBezTo>
                        <a:pt x="1299" y="1471"/>
                        <a:pt x="1695" y="1611"/>
                        <a:pt x="1795" y="1672"/>
                      </a:cubicBezTo>
                      <a:cubicBezTo>
                        <a:pt x="1823" y="1679"/>
                        <a:pt x="1860" y="1704"/>
                        <a:pt x="1887" y="1704"/>
                      </a:cubicBezTo>
                      <a:cubicBezTo>
                        <a:pt x="1900" y="1704"/>
                        <a:pt x="1911" y="1698"/>
                        <a:pt x="1917" y="1682"/>
                      </a:cubicBezTo>
                      <a:cubicBezTo>
                        <a:pt x="1949" y="1630"/>
                        <a:pt x="1866" y="1611"/>
                        <a:pt x="1827" y="1591"/>
                      </a:cubicBezTo>
                      <a:cubicBezTo>
                        <a:pt x="1580" y="1482"/>
                        <a:pt x="1318" y="1404"/>
                        <a:pt x="1040" y="1404"/>
                      </a:cubicBezTo>
                      <a:cubicBezTo>
                        <a:pt x="1007" y="1404"/>
                        <a:pt x="973" y="1405"/>
                        <a:pt x="938" y="1408"/>
                      </a:cubicBezTo>
                      <a:cubicBezTo>
                        <a:pt x="919" y="1408"/>
                        <a:pt x="919" y="1408"/>
                        <a:pt x="909" y="1386"/>
                      </a:cubicBezTo>
                      <a:cubicBezTo>
                        <a:pt x="888" y="1259"/>
                        <a:pt x="964" y="1229"/>
                        <a:pt x="1054" y="1229"/>
                      </a:cubicBezTo>
                      <a:cubicBezTo>
                        <a:pt x="1100" y="1229"/>
                        <a:pt x="1151" y="1237"/>
                        <a:pt x="1193" y="1244"/>
                      </a:cubicBezTo>
                      <a:cubicBezTo>
                        <a:pt x="1428" y="1263"/>
                        <a:pt x="1643" y="1337"/>
                        <a:pt x="1856" y="1427"/>
                      </a:cubicBezTo>
                      <a:cubicBezTo>
                        <a:pt x="1868" y="1433"/>
                        <a:pt x="1889" y="1448"/>
                        <a:pt x="1906" y="1448"/>
                      </a:cubicBezTo>
                      <a:cubicBezTo>
                        <a:pt x="1915" y="1448"/>
                        <a:pt x="1924" y="1443"/>
                        <a:pt x="1927" y="1427"/>
                      </a:cubicBezTo>
                      <a:cubicBezTo>
                        <a:pt x="1964" y="1311"/>
                        <a:pt x="1309" y="1154"/>
                        <a:pt x="1070" y="1154"/>
                      </a:cubicBezTo>
                      <a:cubicBezTo>
                        <a:pt x="1038" y="1154"/>
                        <a:pt x="1014" y="1157"/>
                        <a:pt x="1000" y="1163"/>
                      </a:cubicBezTo>
                      <a:cubicBezTo>
                        <a:pt x="970" y="1163"/>
                        <a:pt x="970" y="1153"/>
                        <a:pt x="970" y="1121"/>
                      </a:cubicBezTo>
                      <a:cubicBezTo>
                        <a:pt x="958" y="1070"/>
                        <a:pt x="948" y="1018"/>
                        <a:pt x="1019" y="999"/>
                      </a:cubicBezTo>
                      <a:cubicBezTo>
                        <a:pt x="1090" y="974"/>
                        <a:pt x="1160" y="963"/>
                        <a:pt x="1229" y="963"/>
                      </a:cubicBezTo>
                      <a:cubicBezTo>
                        <a:pt x="1471" y="963"/>
                        <a:pt x="1700" y="1096"/>
                        <a:pt x="1898" y="1224"/>
                      </a:cubicBezTo>
                      <a:cubicBezTo>
                        <a:pt x="1918" y="1238"/>
                        <a:pt x="1940" y="1257"/>
                        <a:pt x="1964" y="1257"/>
                      </a:cubicBezTo>
                      <a:cubicBezTo>
                        <a:pt x="1975" y="1257"/>
                        <a:pt x="1986" y="1253"/>
                        <a:pt x="1998" y="1244"/>
                      </a:cubicBezTo>
                      <a:cubicBezTo>
                        <a:pt x="2133" y="1070"/>
                        <a:pt x="1805" y="693"/>
                        <a:pt x="1673" y="561"/>
                      </a:cubicBezTo>
                      <a:cubicBezTo>
                        <a:pt x="1621" y="509"/>
                        <a:pt x="1509" y="428"/>
                        <a:pt x="1521" y="335"/>
                      </a:cubicBezTo>
                      <a:cubicBezTo>
                        <a:pt x="1536" y="324"/>
                        <a:pt x="1557" y="319"/>
                        <a:pt x="1582" y="319"/>
                      </a:cubicBezTo>
                      <a:close/>
                      <a:moveTo>
                        <a:pt x="6120" y="0"/>
                      </a:moveTo>
                      <a:lnTo>
                        <a:pt x="6120" y="0"/>
                      </a:lnTo>
                      <a:cubicBezTo>
                        <a:pt x="5518" y="61"/>
                        <a:pt x="5254" y="712"/>
                        <a:pt x="5028" y="1192"/>
                      </a:cubicBezTo>
                      <a:cubicBezTo>
                        <a:pt x="4642" y="1897"/>
                        <a:pt x="4101" y="2487"/>
                        <a:pt x="3508" y="3018"/>
                      </a:cubicBezTo>
                      <a:cubicBezTo>
                        <a:pt x="3489" y="3038"/>
                        <a:pt x="3474" y="3048"/>
                        <a:pt x="3461" y="3048"/>
                      </a:cubicBezTo>
                      <a:cubicBezTo>
                        <a:pt x="3446" y="3048"/>
                        <a:pt x="3433" y="3035"/>
                        <a:pt x="3418" y="3008"/>
                      </a:cubicBezTo>
                      <a:cubicBezTo>
                        <a:pt x="3100" y="2416"/>
                        <a:pt x="2764" y="1846"/>
                        <a:pt x="2417" y="1285"/>
                      </a:cubicBezTo>
                      <a:cubicBezTo>
                        <a:pt x="2365" y="908"/>
                        <a:pt x="2233" y="590"/>
                        <a:pt x="1927" y="367"/>
                      </a:cubicBezTo>
                      <a:cubicBezTo>
                        <a:pt x="1867" y="307"/>
                        <a:pt x="1704" y="244"/>
                        <a:pt x="1587" y="244"/>
                      </a:cubicBezTo>
                      <a:cubicBezTo>
                        <a:pt x="1486" y="244"/>
                        <a:pt x="1418" y="291"/>
                        <a:pt x="1479" y="428"/>
                      </a:cubicBezTo>
                      <a:cubicBezTo>
                        <a:pt x="1653" y="651"/>
                        <a:pt x="1908" y="825"/>
                        <a:pt x="1969" y="1131"/>
                      </a:cubicBezTo>
                      <a:cubicBezTo>
                        <a:pt x="1982" y="1159"/>
                        <a:pt x="1977" y="1181"/>
                        <a:pt x="1961" y="1181"/>
                      </a:cubicBezTo>
                      <a:cubicBezTo>
                        <a:pt x="1952" y="1181"/>
                        <a:pt x="1941" y="1176"/>
                        <a:pt x="1927" y="1163"/>
                      </a:cubicBezTo>
                      <a:cubicBezTo>
                        <a:pt x="1805" y="1080"/>
                        <a:pt x="1692" y="999"/>
                        <a:pt x="1560" y="947"/>
                      </a:cubicBezTo>
                      <a:cubicBezTo>
                        <a:pt x="1493" y="914"/>
                        <a:pt x="1356" y="887"/>
                        <a:pt x="1222" y="887"/>
                      </a:cubicBezTo>
                      <a:cubicBezTo>
                        <a:pt x="1033" y="887"/>
                        <a:pt x="849" y="940"/>
                        <a:pt x="867" y="1102"/>
                      </a:cubicBezTo>
                      <a:cubicBezTo>
                        <a:pt x="897" y="1224"/>
                        <a:pt x="787" y="1346"/>
                        <a:pt x="867" y="1469"/>
                      </a:cubicBezTo>
                      <a:cubicBezTo>
                        <a:pt x="858" y="1520"/>
                        <a:pt x="816" y="1611"/>
                        <a:pt x="877" y="1662"/>
                      </a:cubicBezTo>
                      <a:cubicBezTo>
                        <a:pt x="1080" y="1875"/>
                        <a:pt x="1753" y="1865"/>
                        <a:pt x="1795" y="2071"/>
                      </a:cubicBezTo>
                      <a:cubicBezTo>
                        <a:pt x="1876" y="2316"/>
                        <a:pt x="1959" y="2600"/>
                        <a:pt x="2223" y="2712"/>
                      </a:cubicBezTo>
                      <a:cubicBezTo>
                        <a:pt x="2243" y="2722"/>
                        <a:pt x="2255" y="2744"/>
                        <a:pt x="2255" y="2764"/>
                      </a:cubicBezTo>
                      <a:cubicBezTo>
                        <a:pt x="2294" y="3079"/>
                        <a:pt x="2326" y="3405"/>
                        <a:pt x="2397" y="3723"/>
                      </a:cubicBezTo>
                      <a:cubicBezTo>
                        <a:pt x="2427" y="3907"/>
                        <a:pt x="2387" y="4017"/>
                        <a:pt x="2243" y="4139"/>
                      </a:cubicBezTo>
                      <a:cubicBezTo>
                        <a:pt x="1876" y="4487"/>
                        <a:pt x="1469" y="4844"/>
                        <a:pt x="1215" y="5282"/>
                      </a:cubicBezTo>
                      <a:cubicBezTo>
                        <a:pt x="1621" y="4957"/>
                        <a:pt x="1959" y="4528"/>
                        <a:pt x="2356" y="4181"/>
                      </a:cubicBezTo>
                      <a:cubicBezTo>
                        <a:pt x="3428" y="3182"/>
                        <a:pt x="4671" y="2274"/>
                        <a:pt x="5232" y="876"/>
                      </a:cubicBezTo>
                      <a:cubicBezTo>
                        <a:pt x="5425" y="551"/>
                        <a:pt x="5660" y="162"/>
                        <a:pt x="6059" y="71"/>
                      </a:cubicBezTo>
                      <a:cubicBezTo>
                        <a:pt x="6077" y="65"/>
                        <a:pt x="6094" y="63"/>
                        <a:pt x="6109" y="63"/>
                      </a:cubicBezTo>
                      <a:cubicBezTo>
                        <a:pt x="6174" y="63"/>
                        <a:pt x="6198" y="116"/>
                        <a:pt x="6140" y="184"/>
                      </a:cubicBezTo>
                      <a:cubicBezTo>
                        <a:pt x="5905" y="480"/>
                        <a:pt x="5579" y="693"/>
                        <a:pt x="5396" y="1040"/>
                      </a:cubicBezTo>
                      <a:cubicBezTo>
                        <a:pt x="5396" y="1050"/>
                        <a:pt x="5376" y="1070"/>
                        <a:pt x="5386" y="1080"/>
                      </a:cubicBezTo>
                      <a:cubicBezTo>
                        <a:pt x="5388" y="1082"/>
                        <a:pt x="5391" y="1083"/>
                        <a:pt x="5393" y="1083"/>
                      </a:cubicBezTo>
                      <a:cubicBezTo>
                        <a:pt x="5404" y="1083"/>
                        <a:pt x="5417" y="1070"/>
                        <a:pt x="5425" y="1070"/>
                      </a:cubicBezTo>
                      <a:cubicBezTo>
                        <a:pt x="5437" y="1060"/>
                        <a:pt x="5447" y="1060"/>
                        <a:pt x="5457" y="1050"/>
                      </a:cubicBezTo>
                      <a:cubicBezTo>
                        <a:pt x="5721" y="805"/>
                        <a:pt x="6027" y="580"/>
                        <a:pt x="6394" y="551"/>
                      </a:cubicBezTo>
                      <a:cubicBezTo>
                        <a:pt x="6487" y="551"/>
                        <a:pt x="6629" y="561"/>
                        <a:pt x="6671" y="651"/>
                      </a:cubicBezTo>
                      <a:cubicBezTo>
                        <a:pt x="6304" y="764"/>
                        <a:pt x="5946" y="928"/>
                        <a:pt x="5660" y="1192"/>
                      </a:cubicBezTo>
                      <a:cubicBezTo>
                        <a:pt x="5611" y="1214"/>
                        <a:pt x="5611" y="1246"/>
                        <a:pt x="5636" y="1246"/>
                      </a:cubicBezTo>
                      <a:cubicBezTo>
                        <a:pt x="5647" y="1246"/>
                        <a:pt x="5663" y="1240"/>
                        <a:pt x="5682" y="1224"/>
                      </a:cubicBezTo>
                      <a:cubicBezTo>
                        <a:pt x="5891" y="1105"/>
                        <a:pt x="6404" y="749"/>
                        <a:pt x="6684" y="749"/>
                      </a:cubicBezTo>
                      <a:cubicBezTo>
                        <a:pt x="6717" y="749"/>
                        <a:pt x="6746" y="753"/>
                        <a:pt x="6771" y="764"/>
                      </a:cubicBezTo>
                      <a:cubicBezTo>
                        <a:pt x="6813" y="786"/>
                        <a:pt x="6813" y="815"/>
                        <a:pt x="6813" y="857"/>
                      </a:cubicBezTo>
                      <a:cubicBezTo>
                        <a:pt x="6813" y="896"/>
                        <a:pt x="6783" y="896"/>
                        <a:pt x="6752" y="896"/>
                      </a:cubicBezTo>
                      <a:cubicBezTo>
                        <a:pt x="6426" y="989"/>
                        <a:pt x="6120" y="1173"/>
                        <a:pt x="5844" y="1366"/>
                      </a:cubicBezTo>
                      <a:cubicBezTo>
                        <a:pt x="5798" y="1397"/>
                        <a:pt x="5804" y="1433"/>
                        <a:pt x="5835" y="1433"/>
                      </a:cubicBezTo>
                      <a:cubicBezTo>
                        <a:pt x="5845" y="1433"/>
                        <a:pt x="5859" y="1428"/>
                        <a:pt x="5875" y="1417"/>
                      </a:cubicBezTo>
                      <a:cubicBezTo>
                        <a:pt x="6069" y="1305"/>
                        <a:pt x="6262" y="1202"/>
                        <a:pt x="6455" y="1102"/>
                      </a:cubicBezTo>
                      <a:cubicBezTo>
                        <a:pt x="6567" y="1042"/>
                        <a:pt x="6693" y="973"/>
                        <a:pt x="6815" y="973"/>
                      </a:cubicBezTo>
                      <a:cubicBezTo>
                        <a:pt x="6863" y="973"/>
                        <a:pt x="6910" y="983"/>
                        <a:pt x="6955" y="1009"/>
                      </a:cubicBezTo>
                      <a:cubicBezTo>
                        <a:pt x="7038" y="1050"/>
                        <a:pt x="6955" y="1121"/>
                        <a:pt x="6916" y="1153"/>
                      </a:cubicBezTo>
                      <a:cubicBezTo>
                        <a:pt x="6732" y="1263"/>
                        <a:pt x="6558" y="1398"/>
                        <a:pt x="6375" y="1508"/>
                      </a:cubicBezTo>
                      <a:cubicBezTo>
                        <a:pt x="5956" y="1743"/>
                        <a:pt x="6008" y="2223"/>
                        <a:pt x="5560" y="2487"/>
                      </a:cubicBezTo>
                      <a:cubicBezTo>
                        <a:pt x="5303" y="2631"/>
                        <a:pt x="5222" y="2815"/>
                        <a:pt x="5090" y="3060"/>
                      </a:cubicBezTo>
                      <a:cubicBezTo>
                        <a:pt x="4257" y="4402"/>
                        <a:pt x="2874" y="6763"/>
                        <a:pt x="1153" y="6763"/>
                      </a:cubicBezTo>
                      <a:cubicBezTo>
                        <a:pt x="784" y="6763"/>
                        <a:pt x="399" y="6654"/>
                        <a:pt x="1" y="6403"/>
                      </a:cubicBezTo>
                      <a:lnTo>
                        <a:pt x="1" y="6403"/>
                      </a:lnTo>
                      <a:cubicBezTo>
                        <a:pt x="40" y="6464"/>
                        <a:pt x="123" y="6548"/>
                        <a:pt x="246" y="6609"/>
                      </a:cubicBezTo>
                      <a:cubicBezTo>
                        <a:pt x="558" y="6782"/>
                        <a:pt x="881" y="6859"/>
                        <a:pt x="1197" y="6859"/>
                      </a:cubicBezTo>
                      <a:cubicBezTo>
                        <a:pt x="1924" y="6859"/>
                        <a:pt x="2621" y="6453"/>
                        <a:pt x="3112" y="5865"/>
                      </a:cubicBezTo>
                      <a:cubicBezTo>
                        <a:pt x="3131" y="5849"/>
                        <a:pt x="3147" y="5838"/>
                        <a:pt x="3162" y="5838"/>
                      </a:cubicBezTo>
                      <a:cubicBezTo>
                        <a:pt x="3177" y="5838"/>
                        <a:pt x="3193" y="5849"/>
                        <a:pt x="3212" y="5875"/>
                      </a:cubicBezTo>
                      <a:cubicBezTo>
                        <a:pt x="3859" y="6770"/>
                        <a:pt x="4657" y="7144"/>
                        <a:pt x="5454" y="7144"/>
                      </a:cubicBezTo>
                      <a:cubicBezTo>
                        <a:pt x="7098" y="7144"/>
                        <a:pt x="8737" y="5553"/>
                        <a:pt x="9026" y="3672"/>
                      </a:cubicBezTo>
                      <a:lnTo>
                        <a:pt x="9026" y="3672"/>
                      </a:lnTo>
                      <a:cubicBezTo>
                        <a:pt x="8619" y="4763"/>
                        <a:pt x="8068" y="5936"/>
                        <a:pt x="7016" y="6567"/>
                      </a:cubicBezTo>
                      <a:cubicBezTo>
                        <a:pt x="6546" y="6841"/>
                        <a:pt x="5978" y="7005"/>
                        <a:pt x="5419" y="7005"/>
                      </a:cubicBezTo>
                      <a:cubicBezTo>
                        <a:pt x="4875" y="7005"/>
                        <a:pt x="4340" y="6849"/>
                        <a:pt x="3917" y="6486"/>
                      </a:cubicBezTo>
                      <a:cubicBezTo>
                        <a:pt x="3692" y="6271"/>
                        <a:pt x="3467" y="6048"/>
                        <a:pt x="3273" y="5804"/>
                      </a:cubicBezTo>
                      <a:cubicBezTo>
                        <a:pt x="3244" y="5762"/>
                        <a:pt x="3244" y="5730"/>
                        <a:pt x="3283" y="5701"/>
                      </a:cubicBezTo>
                      <a:cubicBezTo>
                        <a:pt x="3641" y="5314"/>
                        <a:pt x="3988" y="4905"/>
                        <a:pt x="4304" y="4487"/>
                      </a:cubicBezTo>
                      <a:cubicBezTo>
                        <a:pt x="4320" y="4461"/>
                        <a:pt x="4330" y="4448"/>
                        <a:pt x="4342" y="4448"/>
                      </a:cubicBezTo>
                      <a:cubicBezTo>
                        <a:pt x="4353" y="4448"/>
                        <a:pt x="4365" y="4461"/>
                        <a:pt x="4385" y="4487"/>
                      </a:cubicBezTo>
                      <a:cubicBezTo>
                        <a:pt x="4642" y="4773"/>
                        <a:pt x="4886" y="5069"/>
                        <a:pt x="5192" y="5302"/>
                      </a:cubicBezTo>
                      <a:cubicBezTo>
                        <a:pt x="5208" y="5319"/>
                        <a:pt x="5229" y="5354"/>
                        <a:pt x="5252" y="5354"/>
                      </a:cubicBezTo>
                      <a:cubicBezTo>
                        <a:pt x="5259" y="5354"/>
                        <a:pt x="5266" y="5351"/>
                        <a:pt x="5273" y="5343"/>
                      </a:cubicBezTo>
                      <a:cubicBezTo>
                        <a:pt x="5303" y="5314"/>
                        <a:pt x="5263" y="5282"/>
                        <a:pt x="5241" y="5263"/>
                      </a:cubicBezTo>
                      <a:cubicBezTo>
                        <a:pt x="5019" y="4976"/>
                        <a:pt x="4752" y="4732"/>
                        <a:pt x="4507" y="4477"/>
                      </a:cubicBezTo>
                      <a:cubicBezTo>
                        <a:pt x="4397" y="4355"/>
                        <a:pt x="4397" y="4355"/>
                        <a:pt x="4487" y="4222"/>
                      </a:cubicBezTo>
                      <a:cubicBezTo>
                        <a:pt x="4835" y="3743"/>
                        <a:pt x="5090" y="3211"/>
                        <a:pt x="5386" y="2722"/>
                      </a:cubicBezTo>
                      <a:cubicBezTo>
                        <a:pt x="5702" y="2519"/>
                        <a:pt x="5956" y="2254"/>
                        <a:pt x="6110" y="1897"/>
                      </a:cubicBezTo>
                      <a:cubicBezTo>
                        <a:pt x="6172" y="1765"/>
                        <a:pt x="6262" y="1662"/>
                        <a:pt x="6394" y="1581"/>
                      </a:cubicBezTo>
                      <a:cubicBezTo>
                        <a:pt x="6578" y="1469"/>
                        <a:pt x="6752" y="1346"/>
                        <a:pt x="6935" y="1234"/>
                      </a:cubicBezTo>
                      <a:cubicBezTo>
                        <a:pt x="7099" y="1141"/>
                        <a:pt x="7099" y="957"/>
                        <a:pt x="6906" y="918"/>
                      </a:cubicBezTo>
                      <a:cubicBezTo>
                        <a:pt x="6813" y="886"/>
                        <a:pt x="6945" y="754"/>
                        <a:pt x="6761" y="683"/>
                      </a:cubicBezTo>
                      <a:cubicBezTo>
                        <a:pt x="6752" y="673"/>
                        <a:pt x="6732" y="673"/>
                        <a:pt x="6722" y="651"/>
                      </a:cubicBezTo>
                      <a:cubicBezTo>
                        <a:pt x="6661" y="509"/>
                        <a:pt x="6544" y="460"/>
                        <a:pt x="6410" y="460"/>
                      </a:cubicBezTo>
                      <a:cubicBezTo>
                        <a:pt x="6229" y="460"/>
                        <a:pt x="6017" y="551"/>
                        <a:pt x="5875" y="622"/>
                      </a:cubicBezTo>
                      <a:cubicBezTo>
                        <a:pt x="5860" y="629"/>
                        <a:pt x="5846" y="640"/>
                        <a:pt x="5836" y="640"/>
                      </a:cubicBezTo>
                      <a:cubicBezTo>
                        <a:pt x="5831" y="640"/>
                        <a:pt x="5827" y="638"/>
                        <a:pt x="5824" y="632"/>
                      </a:cubicBezTo>
                      <a:cubicBezTo>
                        <a:pt x="5814" y="519"/>
                        <a:pt x="6497" y="61"/>
                        <a:pt x="6120" y="0"/>
                      </a:cubicBezTo>
                      <a:close/>
                    </a:path>
                  </a:pathLst>
                </a:custGeom>
                <a:solidFill>
                  <a:srgbClr val="C02F6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2" name="Google Shape;112;p15"/>
                <p:cNvSpPr/>
                <p:nvPr/>
              </p:nvSpPr>
              <p:spPr>
                <a:xfrm>
                  <a:off x="5029997" y="3713122"/>
                  <a:ext cx="302603" cy="344518"/>
                </a:xfrm>
                <a:custGeom>
                  <a:rect b="b" l="l" r="r" t="t"/>
                  <a:pathLst>
                    <a:path extrusionOk="0" h="3485" w="3061">
                      <a:moveTo>
                        <a:pt x="1920" y="189"/>
                      </a:moveTo>
                      <a:cubicBezTo>
                        <a:pt x="2052" y="189"/>
                        <a:pt x="2234" y="338"/>
                        <a:pt x="2253" y="466"/>
                      </a:cubicBezTo>
                      <a:cubicBezTo>
                        <a:pt x="2294" y="721"/>
                        <a:pt x="2253" y="956"/>
                        <a:pt x="2121" y="1169"/>
                      </a:cubicBezTo>
                      <a:cubicBezTo>
                        <a:pt x="1937" y="1475"/>
                        <a:pt x="1714" y="1741"/>
                        <a:pt x="1457" y="1976"/>
                      </a:cubicBezTo>
                      <a:cubicBezTo>
                        <a:pt x="1325" y="1864"/>
                        <a:pt x="1213" y="1741"/>
                        <a:pt x="1132" y="1597"/>
                      </a:cubicBezTo>
                      <a:cubicBezTo>
                        <a:pt x="1102" y="1558"/>
                        <a:pt x="1102" y="1516"/>
                        <a:pt x="1090" y="1475"/>
                      </a:cubicBezTo>
                      <a:cubicBezTo>
                        <a:pt x="1041" y="1120"/>
                        <a:pt x="1102" y="792"/>
                        <a:pt x="1325" y="508"/>
                      </a:cubicBezTo>
                      <a:cubicBezTo>
                        <a:pt x="1470" y="312"/>
                        <a:pt x="1663" y="202"/>
                        <a:pt x="1908" y="189"/>
                      </a:cubicBezTo>
                      <a:cubicBezTo>
                        <a:pt x="1912" y="189"/>
                        <a:pt x="1916" y="189"/>
                        <a:pt x="1920" y="189"/>
                      </a:cubicBezTo>
                      <a:close/>
                      <a:moveTo>
                        <a:pt x="1787" y="0"/>
                      </a:moveTo>
                      <a:cubicBezTo>
                        <a:pt x="1683" y="0"/>
                        <a:pt x="1577" y="10"/>
                        <a:pt x="1470" y="28"/>
                      </a:cubicBezTo>
                      <a:cubicBezTo>
                        <a:pt x="755" y="150"/>
                        <a:pt x="1" y="1107"/>
                        <a:pt x="591" y="2077"/>
                      </a:cubicBezTo>
                      <a:cubicBezTo>
                        <a:pt x="684" y="2241"/>
                        <a:pt x="774" y="2392"/>
                        <a:pt x="919" y="2515"/>
                      </a:cubicBezTo>
                      <a:cubicBezTo>
                        <a:pt x="765" y="2659"/>
                        <a:pt x="623" y="2801"/>
                        <a:pt x="469" y="2955"/>
                      </a:cubicBezTo>
                      <a:cubicBezTo>
                        <a:pt x="531" y="2951"/>
                        <a:pt x="589" y="2948"/>
                        <a:pt x="645" y="2948"/>
                      </a:cubicBezTo>
                      <a:cubicBezTo>
                        <a:pt x="735" y="2948"/>
                        <a:pt x="819" y="2955"/>
                        <a:pt x="907" y="2975"/>
                      </a:cubicBezTo>
                      <a:cubicBezTo>
                        <a:pt x="968" y="2975"/>
                        <a:pt x="1000" y="3004"/>
                        <a:pt x="990" y="3078"/>
                      </a:cubicBezTo>
                      <a:cubicBezTo>
                        <a:pt x="980" y="3127"/>
                        <a:pt x="980" y="3178"/>
                        <a:pt x="968" y="3239"/>
                      </a:cubicBezTo>
                      <a:cubicBezTo>
                        <a:pt x="958" y="3310"/>
                        <a:pt x="948" y="3394"/>
                        <a:pt x="938" y="3484"/>
                      </a:cubicBezTo>
                      <a:cubicBezTo>
                        <a:pt x="1019" y="3433"/>
                        <a:pt x="1071" y="3384"/>
                        <a:pt x="1132" y="3352"/>
                      </a:cubicBezTo>
                      <a:cubicBezTo>
                        <a:pt x="1296" y="3281"/>
                        <a:pt x="1448" y="3188"/>
                        <a:pt x="1592" y="3088"/>
                      </a:cubicBezTo>
                      <a:cubicBezTo>
                        <a:pt x="1612" y="3072"/>
                        <a:pt x="1629" y="3064"/>
                        <a:pt x="1646" y="3064"/>
                      </a:cubicBezTo>
                      <a:cubicBezTo>
                        <a:pt x="1662" y="3064"/>
                        <a:pt x="1678" y="3072"/>
                        <a:pt x="1692" y="3088"/>
                      </a:cubicBezTo>
                      <a:cubicBezTo>
                        <a:pt x="1856" y="3168"/>
                        <a:pt x="2020" y="3249"/>
                        <a:pt x="2192" y="3310"/>
                      </a:cubicBezTo>
                      <a:cubicBezTo>
                        <a:pt x="2274" y="3336"/>
                        <a:pt x="2357" y="3368"/>
                        <a:pt x="2450" y="3368"/>
                      </a:cubicBezTo>
                      <a:cubicBezTo>
                        <a:pt x="2473" y="3368"/>
                        <a:pt x="2496" y="3366"/>
                        <a:pt x="2520" y="3362"/>
                      </a:cubicBezTo>
                      <a:cubicBezTo>
                        <a:pt x="2478" y="3249"/>
                        <a:pt x="2436" y="3139"/>
                        <a:pt x="2407" y="3017"/>
                      </a:cubicBezTo>
                      <a:cubicBezTo>
                        <a:pt x="2388" y="2955"/>
                        <a:pt x="2397" y="2904"/>
                        <a:pt x="2458" y="2862"/>
                      </a:cubicBezTo>
                      <a:cubicBezTo>
                        <a:pt x="2549" y="2801"/>
                        <a:pt x="2642" y="2740"/>
                        <a:pt x="2713" y="2659"/>
                      </a:cubicBezTo>
                      <a:cubicBezTo>
                        <a:pt x="2591" y="2588"/>
                        <a:pt x="2449" y="2556"/>
                        <a:pt x="2326" y="2485"/>
                      </a:cubicBezTo>
                      <a:cubicBezTo>
                        <a:pt x="2336" y="2476"/>
                        <a:pt x="2346" y="2454"/>
                        <a:pt x="2356" y="2454"/>
                      </a:cubicBezTo>
                      <a:cubicBezTo>
                        <a:pt x="2478" y="2312"/>
                        <a:pt x="2600" y="2170"/>
                        <a:pt x="2703" y="2015"/>
                      </a:cubicBezTo>
                      <a:cubicBezTo>
                        <a:pt x="2926" y="1700"/>
                        <a:pt x="3061" y="1364"/>
                        <a:pt x="3048" y="965"/>
                      </a:cubicBezTo>
                      <a:cubicBezTo>
                        <a:pt x="3039" y="740"/>
                        <a:pt x="2977" y="517"/>
                        <a:pt x="2794" y="363"/>
                      </a:cubicBezTo>
                      <a:cubicBezTo>
                        <a:pt x="2492" y="117"/>
                        <a:pt x="2153" y="0"/>
                        <a:pt x="1787" y="0"/>
                      </a:cubicBezTo>
                      <a:close/>
                    </a:path>
                  </a:pathLst>
                </a:custGeom>
                <a:solidFill>
                  <a:srgbClr val="DE5E8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" name="Google Shape;113;p15"/>
                <p:cNvSpPr/>
                <p:nvPr/>
              </p:nvSpPr>
              <p:spPr>
                <a:xfrm>
                  <a:off x="5097516" y="3716384"/>
                  <a:ext cx="139290" cy="30745"/>
                </a:xfrm>
                <a:custGeom>
                  <a:rect b="b" l="l" r="r" t="t"/>
                  <a:pathLst>
                    <a:path extrusionOk="0" h="311" w="1409">
                      <a:moveTo>
                        <a:pt x="735" y="1"/>
                      </a:moveTo>
                      <a:cubicBezTo>
                        <a:pt x="666" y="1"/>
                        <a:pt x="606" y="11"/>
                        <a:pt x="561" y="34"/>
                      </a:cubicBezTo>
                      <a:cubicBezTo>
                        <a:pt x="490" y="66"/>
                        <a:pt x="429" y="76"/>
                        <a:pt x="368" y="85"/>
                      </a:cubicBezTo>
                      <a:cubicBezTo>
                        <a:pt x="336" y="85"/>
                        <a:pt x="307" y="95"/>
                        <a:pt x="275" y="95"/>
                      </a:cubicBezTo>
                      <a:cubicBezTo>
                        <a:pt x="255" y="108"/>
                        <a:pt x="236" y="117"/>
                        <a:pt x="214" y="127"/>
                      </a:cubicBezTo>
                      <a:lnTo>
                        <a:pt x="184" y="156"/>
                      </a:lnTo>
                      <a:cubicBezTo>
                        <a:pt x="123" y="188"/>
                        <a:pt x="62" y="208"/>
                        <a:pt x="1" y="240"/>
                      </a:cubicBezTo>
                      <a:cubicBezTo>
                        <a:pt x="169" y="205"/>
                        <a:pt x="338" y="186"/>
                        <a:pt x="508" y="186"/>
                      </a:cubicBezTo>
                      <a:cubicBezTo>
                        <a:pt x="543" y="186"/>
                        <a:pt x="578" y="187"/>
                        <a:pt x="613" y="188"/>
                      </a:cubicBezTo>
                      <a:cubicBezTo>
                        <a:pt x="796" y="188"/>
                        <a:pt x="980" y="218"/>
                        <a:pt x="1173" y="249"/>
                      </a:cubicBezTo>
                      <a:lnTo>
                        <a:pt x="1183" y="249"/>
                      </a:lnTo>
                      <a:cubicBezTo>
                        <a:pt x="1254" y="249"/>
                        <a:pt x="1337" y="269"/>
                        <a:pt x="1408" y="311"/>
                      </a:cubicBezTo>
                      <a:cubicBezTo>
                        <a:pt x="1408" y="291"/>
                        <a:pt x="1399" y="279"/>
                        <a:pt x="1386" y="259"/>
                      </a:cubicBezTo>
                      <a:cubicBezTo>
                        <a:pt x="1292" y="118"/>
                        <a:pt x="967" y="1"/>
                        <a:pt x="735" y="1"/>
                      </a:cubicBezTo>
                      <a:close/>
                    </a:path>
                  </a:pathLst>
                </a:custGeom>
                <a:solidFill>
                  <a:srgbClr val="CC3F8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" name="Google Shape;114;p15"/>
                <p:cNvSpPr/>
                <p:nvPr/>
              </p:nvSpPr>
              <p:spPr>
                <a:xfrm>
                  <a:off x="5185103" y="3950773"/>
                  <a:ext cx="94013" cy="74637"/>
                </a:xfrm>
                <a:custGeom>
                  <a:rect b="b" l="l" r="r" t="t"/>
                  <a:pathLst>
                    <a:path extrusionOk="0" h="755" w="951">
                      <a:moveTo>
                        <a:pt x="858" y="1"/>
                      </a:moveTo>
                      <a:cubicBezTo>
                        <a:pt x="574" y="233"/>
                        <a:pt x="287" y="478"/>
                        <a:pt x="1" y="713"/>
                      </a:cubicBezTo>
                      <a:cubicBezTo>
                        <a:pt x="8" y="711"/>
                        <a:pt x="16" y="710"/>
                        <a:pt x="24" y="710"/>
                      </a:cubicBezTo>
                      <a:cubicBezTo>
                        <a:pt x="60" y="710"/>
                        <a:pt x="101" y="728"/>
                        <a:pt x="133" y="755"/>
                      </a:cubicBezTo>
                      <a:cubicBezTo>
                        <a:pt x="358" y="571"/>
                        <a:pt x="574" y="378"/>
                        <a:pt x="796" y="194"/>
                      </a:cubicBezTo>
                      <a:cubicBezTo>
                        <a:pt x="848" y="143"/>
                        <a:pt x="899" y="101"/>
                        <a:pt x="951" y="50"/>
                      </a:cubicBezTo>
                      <a:cubicBezTo>
                        <a:pt x="919" y="40"/>
                        <a:pt x="889" y="20"/>
                        <a:pt x="858" y="1"/>
                      </a:cubicBezTo>
                      <a:close/>
                    </a:path>
                  </a:pathLst>
                </a:custGeom>
                <a:solidFill>
                  <a:srgbClr val="CC3F8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" name="Google Shape;115;p15"/>
                <p:cNvSpPr/>
                <p:nvPr/>
              </p:nvSpPr>
              <p:spPr>
                <a:xfrm>
                  <a:off x="5104535" y="3891261"/>
                  <a:ext cx="77801" cy="73649"/>
                </a:xfrm>
                <a:custGeom>
                  <a:rect b="b" l="l" r="r" t="t"/>
                  <a:pathLst>
                    <a:path extrusionOk="0" h="745" w="787">
                      <a:moveTo>
                        <a:pt x="716" y="1"/>
                      </a:moveTo>
                      <a:cubicBezTo>
                        <a:pt x="490" y="245"/>
                        <a:pt x="236" y="448"/>
                        <a:pt x="1" y="674"/>
                      </a:cubicBezTo>
                      <a:cubicBezTo>
                        <a:pt x="30" y="693"/>
                        <a:pt x="62" y="713"/>
                        <a:pt x="91" y="745"/>
                      </a:cubicBezTo>
                      <a:cubicBezTo>
                        <a:pt x="153" y="683"/>
                        <a:pt x="226" y="622"/>
                        <a:pt x="297" y="561"/>
                      </a:cubicBezTo>
                      <a:cubicBezTo>
                        <a:pt x="481" y="407"/>
                        <a:pt x="632" y="245"/>
                        <a:pt x="787" y="62"/>
                      </a:cubicBezTo>
                      <a:cubicBezTo>
                        <a:pt x="755" y="40"/>
                        <a:pt x="735" y="20"/>
                        <a:pt x="716" y="1"/>
                      </a:cubicBezTo>
                      <a:close/>
                    </a:path>
                  </a:pathLst>
                </a:custGeom>
                <a:solidFill>
                  <a:srgbClr val="CC3F8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16" name="Google Shape;116;p15"/>
              <p:cNvSpPr/>
              <p:nvPr/>
            </p:nvSpPr>
            <p:spPr>
              <a:xfrm>
                <a:off x="4786909" y="3725776"/>
                <a:ext cx="2274" cy="2274"/>
              </a:xfrm>
              <a:custGeom>
                <a:rect b="b" l="l" r="r" t="t"/>
                <a:pathLst>
                  <a:path extrusionOk="0" h="23" w="23">
                    <a:moveTo>
                      <a:pt x="12" y="0"/>
                    </a:moveTo>
                    <a:lnTo>
                      <a:pt x="0" y="13"/>
                    </a:lnTo>
                    <a:cubicBezTo>
                      <a:pt x="12" y="13"/>
                      <a:pt x="12" y="13"/>
                      <a:pt x="22" y="22"/>
                    </a:cubicBezTo>
                    <a:lnTo>
                      <a:pt x="22" y="13"/>
                    </a:lnTo>
                    <a:cubicBezTo>
                      <a:pt x="22" y="13"/>
                      <a:pt x="12" y="13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5055403" y="3226453"/>
                <a:ext cx="105679" cy="134743"/>
              </a:xfrm>
              <a:custGeom>
                <a:rect b="b" l="l" r="r" t="t"/>
                <a:pathLst>
                  <a:path extrusionOk="0" h="1363" w="1069">
                    <a:moveTo>
                      <a:pt x="1006" y="0"/>
                    </a:moveTo>
                    <a:cubicBezTo>
                      <a:pt x="981" y="0"/>
                      <a:pt x="949" y="9"/>
                      <a:pt x="926" y="14"/>
                    </a:cubicBezTo>
                    <a:cubicBezTo>
                      <a:pt x="723" y="65"/>
                      <a:pt x="549" y="188"/>
                      <a:pt x="395" y="320"/>
                    </a:cubicBezTo>
                    <a:cubicBezTo>
                      <a:pt x="141" y="555"/>
                      <a:pt x="60" y="871"/>
                      <a:pt x="18" y="1167"/>
                    </a:cubicBezTo>
                    <a:cubicBezTo>
                      <a:pt x="8" y="1228"/>
                      <a:pt x="8" y="1257"/>
                      <a:pt x="8" y="1299"/>
                    </a:cubicBezTo>
                    <a:cubicBezTo>
                      <a:pt x="0" y="1342"/>
                      <a:pt x="12" y="1363"/>
                      <a:pt x="52" y="1363"/>
                    </a:cubicBezTo>
                    <a:cubicBezTo>
                      <a:pt x="60" y="1363"/>
                      <a:pt x="69" y="1362"/>
                      <a:pt x="79" y="1360"/>
                    </a:cubicBezTo>
                    <a:cubicBezTo>
                      <a:pt x="305" y="1319"/>
                      <a:pt x="540" y="1289"/>
                      <a:pt x="762" y="1270"/>
                    </a:cubicBezTo>
                    <a:cubicBezTo>
                      <a:pt x="771" y="1270"/>
                      <a:pt x="780" y="1271"/>
                      <a:pt x="789" y="1271"/>
                    </a:cubicBezTo>
                    <a:cubicBezTo>
                      <a:pt x="804" y="1271"/>
                      <a:pt x="817" y="1267"/>
                      <a:pt x="823" y="1248"/>
                    </a:cubicBezTo>
                    <a:cubicBezTo>
                      <a:pt x="823" y="1240"/>
                      <a:pt x="819" y="1238"/>
                      <a:pt x="813" y="1238"/>
                    </a:cubicBezTo>
                    <a:cubicBezTo>
                      <a:pt x="807" y="1238"/>
                      <a:pt x="797" y="1241"/>
                      <a:pt x="788" y="1241"/>
                    </a:cubicBezTo>
                    <a:cubicBezTo>
                      <a:pt x="782" y="1241"/>
                      <a:pt x="777" y="1240"/>
                      <a:pt x="772" y="1238"/>
                    </a:cubicBezTo>
                    <a:cubicBezTo>
                      <a:pt x="752" y="1228"/>
                      <a:pt x="762" y="1208"/>
                      <a:pt x="762" y="1196"/>
                    </a:cubicBezTo>
                    <a:cubicBezTo>
                      <a:pt x="762" y="1125"/>
                      <a:pt x="762" y="1054"/>
                      <a:pt x="772" y="983"/>
                    </a:cubicBezTo>
                    <a:cubicBezTo>
                      <a:pt x="772" y="964"/>
                      <a:pt x="772" y="922"/>
                      <a:pt x="752" y="912"/>
                    </a:cubicBezTo>
                    <a:cubicBezTo>
                      <a:pt x="733" y="912"/>
                      <a:pt x="733" y="951"/>
                      <a:pt x="723" y="973"/>
                    </a:cubicBezTo>
                    <a:cubicBezTo>
                      <a:pt x="711" y="1044"/>
                      <a:pt x="701" y="1115"/>
                      <a:pt x="701" y="1186"/>
                    </a:cubicBezTo>
                    <a:cubicBezTo>
                      <a:pt x="701" y="1208"/>
                      <a:pt x="723" y="1238"/>
                      <a:pt x="691" y="1238"/>
                    </a:cubicBezTo>
                    <a:cubicBezTo>
                      <a:pt x="681" y="1243"/>
                      <a:pt x="669" y="1245"/>
                      <a:pt x="657" y="1245"/>
                    </a:cubicBezTo>
                    <a:cubicBezTo>
                      <a:pt x="645" y="1245"/>
                      <a:pt x="635" y="1243"/>
                      <a:pt x="630" y="1238"/>
                    </a:cubicBezTo>
                    <a:cubicBezTo>
                      <a:pt x="601" y="1228"/>
                      <a:pt x="620" y="1208"/>
                      <a:pt x="620" y="1186"/>
                    </a:cubicBezTo>
                    <a:cubicBezTo>
                      <a:pt x="640" y="1044"/>
                      <a:pt x="672" y="902"/>
                      <a:pt x="711" y="758"/>
                    </a:cubicBezTo>
                    <a:cubicBezTo>
                      <a:pt x="711" y="738"/>
                      <a:pt x="733" y="707"/>
                      <a:pt x="711" y="697"/>
                    </a:cubicBezTo>
                    <a:cubicBezTo>
                      <a:pt x="706" y="696"/>
                      <a:pt x="702" y="695"/>
                      <a:pt x="698" y="695"/>
                    </a:cubicBezTo>
                    <a:cubicBezTo>
                      <a:pt x="672" y="695"/>
                      <a:pt x="670" y="723"/>
                      <a:pt x="662" y="748"/>
                    </a:cubicBezTo>
                    <a:cubicBezTo>
                      <a:pt x="620" y="890"/>
                      <a:pt x="569" y="1035"/>
                      <a:pt x="569" y="1186"/>
                    </a:cubicBezTo>
                    <a:cubicBezTo>
                      <a:pt x="559" y="1228"/>
                      <a:pt x="549" y="1248"/>
                      <a:pt x="508" y="1248"/>
                    </a:cubicBezTo>
                    <a:cubicBezTo>
                      <a:pt x="376" y="1257"/>
                      <a:pt x="253" y="1270"/>
                      <a:pt x="131" y="1279"/>
                    </a:cubicBezTo>
                    <a:cubicBezTo>
                      <a:pt x="89" y="1279"/>
                      <a:pt x="89" y="1270"/>
                      <a:pt x="99" y="1238"/>
                    </a:cubicBezTo>
                    <a:cubicBezTo>
                      <a:pt x="111" y="1177"/>
                      <a:pt x="131" y="1115"/>
                      <a:pt x="141" y="1054"/>
                    </a:cubicBezTo>
                    <a:cubicBezTo>
                      <a:pt x="212" y="565"/>
                      <a:pt x="498" y="249"/>
                      <a:pt x="956" y="85"/>
                    </a:cubicBezTo>
                    <a:cubicBezTo>
                      <a:pt x="987" y="75"/>
                      <a:pt x="1068" y="75"/>
                      <a:pt x="1049" y="24"/>
                    </a:cubicBezTo>
                    <a:cubicBezTo>
                      <a:pt x="1044" y="6"/>
                      <a:pt x="1027" y="0"/>
                      <a:pt x="1006" y="0"/>
                    </a:cubicBezTo>
                    <a:close/>
                  </a:path>
                </a:pathLst>
              </a:custGeom>
              <a:solidFill>
                <a:srgbClr val="C1326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5173042" y="3244543"/>
                <a:ext cx="35391" cy="110325"/>
              </a:xfrm>
              <a:custGeom>
                <a:rect b="b" l="l" r="r" t="t"/>
                <a:pathLst>
                  <a:path extrusionOk="0" h="1116" w="358">
                    <a:moveTo>
                      <a:pt x="333" y="1"/>
                    </a:moveTo>
                    <a:cubicBezTo>
                      <a:pt x="322" y="1"/>
                      <a:pt x="313" y="8"/>
                      <a:pt x="307" y="15"/>
                    </a:cubicBezTo>
                    <a:cubicBezTo>
                      <a:pt x="255" y="56"/>
                      <a:pt x="236" y="117"/>
                      <a:pt x="206" y="179"/>
                    </a:cubicBezTo>
                    <a:cubicBezTo>
                      <a:pt x="113" y="401"/>
                      <a:pt x="52" y="636"/>
                      <a:pt x="23" y="861"/>
                    </a:cubicBezTo>
                    <a:cubicBezTo>
                      <a:pt x="10" y="891"/>
                      <a:pt x="10" y="923"/>
                      <a:pt x="10" y="942"/>
                    </a:cubicBezTo>
                    <a:lnTo>
                      <a:pt x="10" y="1025"/>
                    </a:lnTo>
                    <a:cubicBezTo>
                      <a:pt x="10" y="1055"/>
                      <a:pt x="1" y="1116"/>
                      <a:pt x="52" y="1116"/>
                    </a:cubicBezTo>
                    <a:cubicBezTo>
                      <a:pt x="84" y="1116"/>
                      <a:pt x="72" y="1055"/>
                      <a:pt x="72" y="1025"/>
                    </a:cubicBezTo>
                    <a:cubicBezTo>
                      <a:pt x="94" y="678"/>
                      <a:pt x="165" y="340"/>
                      <a:pt x="338" y="34"/>
                    </a:cubicBezTo>
                    <a:cubicBezTo>
                      <a:pt x="338" y="24"/>
                      <a:pt x="358" y="15"/>
                      <a:pt x="348" y="5"/>
                    </a:cubicBezTo>
                    <a:cubicBezTo>
                      <a:pt x="342" y="2"/>
                      <a:pt x="337" y="1"/>
                      <a:pt x="333" y="1"/>
                    </a:cubicBezTo>
                    <a:close/>
                  </a:path>
                </a:pathLst>
              </a:custGeom>
              <a:solidFill>
                <a:srgbClr val="C1326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5213474" y="3251760"/>
                <a:ext cx="23330" cy="106272"/>
              </a:xfrm>
              <a:custGeom>
                <a:rect b="b" l="l" r="r" t="t"/>
                <a:pathLst>
                  <a:path extrusionOk="0" h="1075" w="236">
                    <a:moveTo>
                      <a:pt x="194" y="0"/>
                    </a:moveTo>
                    <a:cubicBezTo>
                      <a:pt x="180" y="0"/>
                      <a:pt x="172" y="17"/>
                      <a:pt x="164" y="35"/>
                    </a:cubicBezTo>
                    <a:cubicBezTo>
                      <a:pt x="164" y="54"/>
                      <a:pt x="152" y="64"/>
                      <a:pt x="152" y="74"/>
                    </a:cubicBezTo>
                    <a:cubicBezTo>
                      <a:pt x="91" y="289"/>
                      <a:pt x="42" y="502"/>
                      <a:pt x="20" y="686"/>
                    </a:cubicBezTo>
                    <a:cubicBezTo>
                      <a:pt x="10" y="818"/>
                      <a:pt x="0" y="921"/>
                      <a:pt x="10" y="1023"/>
                    </a:cubicBezTo>
                    <a:cubicBezTo>
                      <a:pt x="10" y="1043"/>
                      <a:pt x="10" y="1075"/>
                      <a:pt x="42" y="1075"/>
                    </a:cubicBezTo>
                    <a:cubicBezTo>
                      <a:pt x="81" y="1075"/>
                      <a:pt x="71" y="1033"/>
                      <a:pt x="71" y="1014"/>
                    </a:cubicBezTo>
                    <a:cubicBezTo>
                      <a:pt x="62" y="798"/>
                      <a:pt x="91" y="585"/>
                      <a:pt x="133" y="380"/>
                    </a:cubicBezTo>
                    <a:cubicBezTo>
                      <a:pt x="164" y="267"/>
                      <a:pt x="194" y="167"/>
                      <a:pt x="213" y="54"/>
                    </a:cubicBezTo>
                    <a:cubicBezTo>
                      <a:pt x="226" y="35"/>
                      <a:pt x="235" y="12"/>
                      <a:pt x="204" y="3"/>
                    </a:cubicBezTo>
                    <a:cubicBezTo>
                      <a:pt x="200" y="1"/>
                      <a:pt x="197" y="0"/>
                      <a:pt x="194" y="0"/>
                    </a:cubicBezTo>
                    <a:close/>
                  </a:path>
                </a:pathLst>
              </a:custGeom>
              <a:solidFill>
                <a:srgbClr val="C1326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295031" y="3307416"/>
                <a:ext cx="9293" cy="58820"/>
              </a:xfrm>
              <a:custGeom>
                <a:rect b="b" l="l" r="r" t="t"/>
                <a:pathLst>
                  <a:path extrusionOk="0" h="595" w="94">
                    <a:moveTo>
                      <a:pt x="52" y="0"/>
                    </a:moveTo>
                    <a:cubicBezTo>
                      <a:pt x="32" y="0"/>
                      <a:pt x="32" y="32"/>
                      <a:pt x="32" y="42"/>
                    </a:cubicBezTo>
                    <a:cubicBezTo>
                      <a:pt x="22" y="113"/>
                      <a:pt x="12" y="184"/>
                      <a:pt x="12" y="267"/>
                    </a:cubicBezTo>
                    <a:lnTo>
                      <a:pt x="12" y="531"/>
                    </a:lnTo>
                    <a:cubicBezTo>
                      <a:pt x="12" y="551"/>
                      <a:pt x="0" y="593"/>
                      <a:pt x="42" y="593"/>
                    </a:cubicBezTo>
                    <a:cubicBezTo>
                      <a:pt x="46" y="594"/>
                      <a:pt x="50" y="594"/>
                      <a:pt x="53" y="594"/>
                    </a:cubicBezTo>
                    <a:cubicBezTo>
                      <a:pt x="82" y="594"/>
                      <a:pt x="75" y="558"/>
                      <a:pt x="83" y="531"/>
                    </a:cubicBezTo>
                    <a:cubicBezTo>
                      <a:pt x="93" y="367"/>
                      <a:pt x="83" y="206"/>
                      <a:pt x="74" y="42"/>
                    </a:cubicBezTo>
                    <a:cubicBezTo>
                      <a:pt x="74" y="22"/>
                      <a:pt x="74" y="0"/>
                      <a:pt x="52" y="0"/>
                    </a:cubicBezTo>
                    <a:close/>
                  </a:path>
                </a:pathLst>
              </a:custGeom>
              <a:solidFill>
                <a:srgbClr val="C1326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5249755" y="3264908"/>
                <a:ext cx="10281" cy="20760"/>
              </a:xfrm>
              <a:custGeom>
                <a:rect b="b" l="l" r="r" t="t"/>
                <a:pathLst>
                  <a:path extrusionOk="0" h="210" w="104">
                    <a:moveTo>
                      <a:pt x="53" y="0"/>
                    </a:moveTo>
                    <a:cubicBezTo>
                      <a:pt x="28" y="0"/>
                      <a:pt x="20" y="37"/>
                      <a:pt x="20" y="63"/>
                    </a:cubicBezTo>
                    <a:cubicBezTo>
                      <a:pt x="10" y="95"/>
                      <a:pt x="10" y="124"/>
                      <a:pt x="10" y="156"/>
                    </a:cubicBezTo>
                    <a:cubicBezTo>
                      <a:pt x="10" y="176"/>
                      <a:pt x="1" y="207"/>
                      <a:pt x="20" y="207"/>
                    </a:cubicBezTo>
                    <a:cubicBezTo>
                      <a:pt x="24" y="209"/>
                      <a:pt x="28" y="209"/>
                      <a:pt x="31" y="209"/>
                    </a:cubicBezTo>
                    <a:cubicBezTo>
                      <a:pt x="52" y="209"/>
                      <a:pt x="52" y="183"/>
                      <a:pt x="52" y="166"/>
                    </a:cubicBezTo>
                    <a:cubicBezTo>
                      <a:pt x="62" y="134"/>
                      <a:pt x="71" y="105"/>
                      <a:pt x="71" y="73"/>
                    </a:cubicBezTo>
                    <a:cubicBezTo>
                      <a:pt x="71" y="53"/>
                      <a:pt x="103" y="12"/>
                      <a:pt x="62" y="2"/>
                    </a:cubicBezTo>
                    <a:cubicBezTo>
                      <a:pt x="58" y="1"/>
                      <a:pt x="55" y="0"/>
                      <a:pt x="53" y="0"/>
                    </a:cubicBezTo>
                    <a:close/>
                  </a:path>
                </a:pathLst>
              </a:custGeom>
              <a:solidFill>
                <a:srgbClr val="C1326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15"/>
              <p:cNvSpPr/>
              <p:nvPr/>
            </p:nvSpPr>
            <p:spPr>
              <a:xfrm>
                <a:off x="5260925" y="3267478"/>
                <a:ext cx="8996" cy="18981"/>
              </a:xfrm>
              <a:custGeom>
                <a:rect b="b" l="l" r="r" t="t"/>
                <a:pathLst>
                  <a:path extrusionOk="0" h="192" w="91">
                    <a:moveTo>
                      <a:pt x="40" y="0"/>
                    </a:moveTo>
                    <a:cubicBezTo>
                      <a:pt x="35" y="0"/>
                      <a:pt x="29" y="3"/>
                      <a:pt x="29" y="8"/>
                    </a:cubicBezTo>
                    <a:cubicBezTo>
                      <a:pt x="0" y="37"/>
                      <a:pt x="10" y="79"/>
                      <a:pt x="10" y="120"/>
                    </a:cubicBezTo>
                    <a:cubicBezTo>
                      <a:pt x="10" y="130"/>
                      <a:pt x="10" y="140"/>
                      <a:pt x="20" y="150"/>
                    </a:cubicBezTo>
                    <a:cubicBezTo>
                      <a:pt x="20" y="159"/>
                      <a:pt x="29" y="191"/>
                      <a:pt x="52" y="191"/>
                    </a:cubicBezTo>
                    <a:cubicBezTo>
                      <a:pt x="71" y="191"/>
                      <a:pt x="71" y="159"/>
                      <a:pt x="71" y="150"/>
                    </a:cubicBezTo>
                    <a:lnTo>
                      <a:pt x="71" y="108"/>
                    </a:lnTo>
                    <a:cubicBezTo>
                      <a:pt x="71" y="79"/>
                      <a:pt x="91" y="37"/>
                      <a:pt x="52" y="8"/>
                    </a:cubicBezTo>
                    <a:cubicBezTo>
                      <a:pt x="52" y="3"/>
                      <a:pt x="46" y="0"/>
                      <a:pt x="40" y="0"/>
                    </a:cubicBezTo>
                    <a:close/>
                  </a:path>
                </a:pathLst>
              </a:custGeom>
              <a:solidFill>
                <a:srgbClr val="C1326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15"/>
              <p:cNvSpPr/>
              <p:nvPr/>
            </p:nvSpPr>
            <p:spPr>
              <a:xfrm>
                <a:off x="4877561" y="3857650"/>
                <a:ext cx="10281" cy="9490"/>
              </a:xfrm>
              <a:custGeom>
                <a:rect b="b" l="l" r="r" t="t"/>
                <a:pathLst>
                  <a:path extrusionOk="0" h="96" w="104">
                    <a:moveTo>
                      <a:pt x="41" y="0"/>
                    </a:moveTo>
                    <a:cubicBezTo>
                      <a:pt x="23" y="0"/>
                      <a:pt x="1" y="18"/>
                      <a:pt x="1" y="44"/>
                    </a:cubicBezTo>
                    <a:cubicBezTo>
                      <a:pt x="1" y="64"/>
                      <a:pt x="23" y="96"/>
                      <a:pt x="43" y="96"/>
                    </a:cubicBezTo>
                    <a:cubicBezTo>
                      <a:pt x="74" y="96"/>
                      <a:pt x="104" y="74"/>
                      <a:pt x="104" y="54"/>
                    </a:cubicBezTo>
                    <a:cubicBezTo>
                      <a:pt x="104" y="25"/>
                      <a:pt x="84" y="3"/>
                      <a:pt x="52" y="3"/>
                    </a:cubicBezTo>
                    <a:cubicBezTo>
                      <a:pt x="49" y="1"/>
                      <a:pt x="45" y="0"/>
                      <a:pt x="41" y="0"/>
                    </a:cubicBezTo>
                    <a:close/>
                  </a:path>
                </a:pathLst>
              </a:custGeom>
              <a:solidFill>
                <a:srgbClr val="B3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4825364" y="3897094"/>
                <a:ext cx="9985" cy="9490"/>
              </a:xfrm>
              <a:custGeom>
                <a:rect b="b" l="l" r="r" t="t"/>
                <a:pathLst>
                  <a:path extrusionOk="0" h="96" w="101">
                    <a:moveTo>
                      <a:pt x="49" y="0"/>
                    </a:moveTo>
                    <a:cubicBezTo>
                      <a:pt x="30" y="0"/>
                      <a:pt x="8" y="18"/>
                      <a:pt x="0" y="42"/>
                    </a:cubicBezTo>
                    <a:cubicBezTo>
                      <a:pt x="0" y="64"/>
                      <a:pt x="20" y="93"/>
                      <a:pt x="39" y="93"/>
                    </a:cubicBezTo>
                    <a:cubicBezTo>
                      <a:pt x="45" y="95"/>
                      <a:pt x="50" y="96"/>
                      <a:pt x="55" y="96"/>
                    </a:cubicBezTo>
                    <a:cubicBezTo>
                      <a:pt x="78" y="96"/>
                      <a:pt x="93" y="78"/>
                      <a:pt x="101" y="54"/>
                    </a:cubicBezTo>
                    <a:cubicBezTo>
                      <a:pt x="101" y="32"/>
                      <a:pt x="81" y="3"/>
                      <a:pt x="61" y="3"/>
                    </a:cubicBezTo>
                    <a:cubicBezTo>
                      <a:pt x="58" y="1"/>
                      <a:pt x="53" y="0"/>
                      <a:pt x="49" y="0"/>
                    </a:cubicBezTo>
                    <a:close/>
                  </a:path>
                </a:pathLst>
              </a:custGeom>
              <a:solidFill>
                <a:srgbClr val="B3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4869652" y="3909451"/>
                <a:ext cx="10182" cy="8996"/>
              </a:xfrm>
              <a:custGeom>
                <a:rect b="b" l="l" r="r" t="t"/>
                <a:pathLst>
                  <a:path extrusionOk="0" h="91" w="103">
                    <a:moveTo>
                      <a:pt x="61" y="0"/>
                    </a:moveTo>
                    <a:cubicBezTo>
                      <a:pt x="32" y="0"/>
                      <a:pt x="10" y="10"/>
                      <a:pt x="0" y="39"/>
                    </a:cubicBezTo>
                    <a:cubicBezTo>
                      <a:pt x="0" y="61"/>
                      <a:pt x="20" y="91"/>
                      <a:pt x="52" y="91"/>
                    </a:cubicBezTo>
                    <a:cubicBezTo>
                      <a:pt x="71" y="91"/>
                      <a:pt x="103" y="81"/>
                      <a:pt x="103" y="51"/>
                    </a:cubicBezTo>
                    <a:cubicBezTo>
                      <a:pt x="103" y="29"/>
                      <a:pt x="81" y="10"/>
                      <a:pt x="61" y="0"/>
                    </a:cubicBezTo>
                    <a:close/>
                  </a:path>
                </a:pathLst>
              </a:custGeom>
              <a:solidFill>
                <a:srgbClr val="B3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4904944" y="3895116"/>
                <a:ext cx="9095" cy="9293"/>
              </a:xfrm>
              <a:custGeom>
                <a:rect b="b" l="l" r="r" t="t"/>
                <a:pathLst>
                  <a:path extrusionOk="0" h="94" w="92">
                    <a:moveTo>
                      <a:pt x="52" y="1"/>
                    </a:moveTo>
                    <a:cubicBezTo>
                      <a:pt x="20" y="1"/>
                      <a:pt x="1" y="23"/>
                      <a:pt x="1" y="42"/>
                    </a:cubicBezTo>
                    <a:cubicBezTo>
                      <a:pt x="1" y="74"/>
                      <a:pt x="20" y="94"/>
                      <a:pt x="42" y="94"/>
                    </a:cubicBezTo>
                    <a:cubicBezTo>
                      <a:pt x="72" y="94"/>
                      <a:pt x="91" y="74"/>
                      <a:pt x="91" y="52"/>
                    </a:cubicBezTo>
                    <a:cubicBezTo>
                      <a:pt x="91" y="32"/>
                      <a:pt x="72" y="1"/>
                      <a:pt x="52" y="1"/>
                    </a:cubicBezTo>
                    <a:close/>
                  </a:path>
                </a:pathLst>
              </a:custGeom>
              <a:solidFill>
                <a:srgbClr val="B3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4841280" y="3954628"/>
                <a:ext cx="10281" cy="8403"/>
              </a:xfrm>
              <a:custGeom>
                <a:rect b="b" l="l" r="r" t="t"/>
                <a:pathLst>
                  <a:path extrusionOk="0" h="85" w="104">
                    <a:moveTo>
                      <a:pt x="52" y="1"/>
                    </a:moveTo>
                    <a:cubicBezTo>
                      <a:pt x="33" y="1"/>
                      <a:pt x="13" y="11"/>
                      <a:pt x="13" y="33"/>
                    </a:cubicBezTo>
                    <a:cubicBezTo>
                      <a:pt x="1" y="62"/>
                      <a:pt x="23" y="84"/>
                      <a:pt x="52" y="84"/>
                    </a:cubicBezTo>
                    <a:cubicBezTo>
                      <a:pt x="74" y="84"/>
                      <a:pt x="94" y="72"/>
                      <a:pt x="104" y="42"/>
                    </a:cubicBezTo>
                    <a:cubicBezTo>
                      <a:pt x="104" y="23"/>
                      <a:pt x="84" y="1"/>
                      <a:pt x="52" y="1"/>
                    </a:cubicBezTo>
                    <a:close/>
                  </a:path>
                </a:pathLst>
              </a:custGeom>
              <a:solidFill>
                <a:srgbClr val="B3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15"/>
              <p:cNvSpPr/>
              <p:nvPr/>
            </p:nvSpPr>
            <p:spPr>
              <a:xfrm>
                <a:off x="4915126" y="3864866"/>
                <a:ext cx="8106" cy="7414"/>
              </a:xfrm>
              <a:custGeom>
                <a:rect b="b" l="l" r="r" t="t"/>
                <a:pathLst>
                  <a:path extrusionOk="0" h="75" w="82">
                    <a:moveTo>
                      <a:pt x="49" y="1"/>
                    </a:moveTo>
                    <a:cubicBezTo>
                      <a:pt x="30" y="1"/>
                      <a:pt x="10" y="1"/>
                      <a:pt x="0" y="33"/>
                    </a:cubicBezTo>
                    <a:cubicBezTo>
                      <a:pt x="0" y="52"/>
                      <a:pt x="10" y="74"/>
                      <a:pt x="40" y="74"/>
                    </a:cubicBezTo>
                    <a:cubicBezTo>
                      <a:pt x="62" y="74"/>
                      <a:pt x="71" y="62"/>
                      <a:pt x="81" y="42"/>
                    </a:cubicBezTo>
                    <a:cubicBezTo>
                      <a:pt x="81" y="23"/>
                      <a:pt x="71" y="1"/>
                      <a:pt x="49" y="1"/>
                    </a:cubicBezTo>
                    <a:close/>
                  </a:path>
                </a:pathLst>
              </a:custGeom>
              <a:solidFill>
                <a:srgbClr val="B3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9" name="Google Shape;129;p15"/>
          <p:cNvSpPr txBox="1"/>
          <p:nvPr>
            <p:ph type="ctrTitle"/>
          </p:nvPr>
        </p:nvSpPr>
        <p:spPr>
          <a:xfrm>
            <a:off x="1481325" y="1460450"/>
            <a:ext cx="5329200" cy="167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Breast Cancer </a:t>
            </a:r>
            <a:r>
              <a:rPr b="0" lang="en"/>
              <a:t>Infographics</a:t>
            </a:r>
            <a:endParaRPr b="0"/>
          </a:p>
        </p:txBody>
      </p:sp>
      <p:sp>
        <p:nvSpPr>
          <p:cNvPr id="130" name="Google Shape;130;p15"/>
          <p:cNvSpPr txBox="1"/>
          <p:nvPr>
            <p:ph idx="1" type="subTitle"/>
          </p:nvPr>
        </p:nvSpPr>
        <p:spPr>
          <a:xfrm>
            <a:off x="1481325" y="3066925"/>
            <a:ext cx="3216300" cy="9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4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Breast Cancer Infographics</a:t>
            </a:r>
            <a:endParaRPr/>
          </a:p>
        </p:txBody>
      </p:sp>
      <p:grpSp>
        <p:nvGrpSpPr>
          <p:cNvPr id="489" name="Google Shape;489;p24"/>
          <p:cNvGrpSpPr/>
          <p:nvPr/>
        </p:nvGrpSpPr>
        <p:grpSpPr>
          <a:xfrm>
            <a:off x="3265775" y="1163657"/>
            <a:ext cx="2612442" cy="3579955"/>
            <a:chOff x="1869925" y="2413300"/>
            <a:chExt cx="374850" cy="513675"/>
          </a:xfrm>
        </p:grpSpPr>
        <p:sp>
          <p:nvSpPr>
            <p:cNvPr id="490" name="Google Shape;490;p24"/>
            <p:cNvSpPr/>
            <p:nvPr/>
          </p:nvSpPr>
          <p:spPr>
            <a:xfrm>
              <a:off x="2073900" y="2426725"/>
              <a:ext cx="32950" cy="31725"/>
            </a:xfrm>
            <a:custGeom>
              <a:rect b="b" l="l" r="r" t="t"/>
              <a:pathLst>
                <a:path extrusionOk="0" h="1269" w="1318">
                  <a:moveTo>
                    <a:pt x="720" y="1"/>
                  </a:moveTo>
                  <a:cubicBezTo>
                    <a:pt x="572" y="1"/>
                    <a:pt x="440" y="60"/>
                    <a:pt x="326" y="156"/>
                  </a:cubicBezTo>
                  <a:cubicBezTo>
                    <a:pt x="123" y="298"/>
                    <a:pt x="10" y="481"/>
                    <a:pt x="0" y="697"/>
                  </a:cubicBezTo>
                  <a:cubicBezTo>
                    <a:pt x="0" y="1003"/>
                    <a:pt x="174" y="1216"/>
                    <a:pt x="438" y="1257"/>
                  </a:cubicBezTo>
                  <a:cubicBezTo>
                    <a:pt x="476" y="1265"/>
                    <a:pt x="513" y="1268"/>
                    <a:pt x="549" y="1268"/>
                  </a:cubicBezTo>
                  <a:cubicBezTo>
                    <a:pt x="718" y="1268"/>
                    <a:pt x="866" y="1192"/>
                    <a:pt x="999" y="1084"/>
                  </a:cubicBezTo>
                  <a:cubicBezTo>
                    <a:pt x="1256" y="880"/>
                    <a:pt x="1317" y="533"/>
                    <a:pt x="1102" y="198"/>
                  </a:cubicBezTo>
                  <a:cubicBezTo>
                    <a:pt x="1021" y="63"/>
                    <a:pt x="908" y="2"/>
                    <a:pt x="754" y="2"/>
                  </a:cubicBezTo>
                  <a:cubicBezTo>
                    <a:pt x="743" y="1"/>
                    <a:pt x="732" y="1"/>
                    <a:pt x="720" y="1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1986450" y="2426025"/>
              <a:ext cx="32400" cy="30825"/>
            </a:xfrm>
            <a:custGeom>
              <a:rect b="b" l="l" r="r" t="t"/>
              <a:pathLst>
                <a:path extrusionOk="0" h="1233" w="1296">
                  <a:moveTo>
                    <a:pt x="490" y="0"/>
                  </a:moveTo>
                  <a:cubicBezTo>
                    <a:pt x="409" y="0"/>
                    <a:pt x="336" y="20"/>
                    <a:pt x="265" y="52"/>
                  </a:cubicBezTo>
                  <a:cubicBezTo>
                    <a:pt x="81" y="152"/>
                    <a:pt x="0" y="348"/>
                    <a:pt x="42" y="593"/>
                  </a:cubicBezTo>
                  <a:cubicBezTo>
                    <a:pt x="98" y="874"/>
                    <a:pt x="387" y="1233"/>
                    <a:pt x="759" y="1233"/>
                  </a:cubicBezTo>
                  <a:cubicBezTo>
                    <a:pt x="791" y="1233"/>
                    <a:pt x="824" y="1230"/>
                    <a:pt x="857" y="1224"/>
                  </a:cubicBezTo>
                  <a:cubicBezTo>
                    <a:pt x="1121" y="1173"/>
                    <a:pt x="1295" y="970"/>
                    <a:pt x="1254" y="703"/>
                  </a:cubicBezTo>
                  <a:cubicBezTo>
                    <a:pt x="1224" y="541"/>
                    <a:pt x="1121" y="409"/>
                    <a:pt x="1021" y="287"/>
                  </a:cubicBezTo>
                  <a:cubicBezTo>
                    <a:pt x="877" y="123"/>
                    <a:pt x="715" y="10"/>
                    <a:pt x="490" y="0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2040725" y="2433400"/>
              <a:ext cx="15875" cy="12550"/>
            </a:xfrm>
            <a:custGeom>
              <a:rect b="b" l="l" r="r" t="t"/>
              <a:pathLst>
                <a:path extrusionOk="0" h="502" w="635">
                  <a:moveTo>
                    <a:pt x="351" y="1"/>
                  </a:moveTo>
                  <a:cubicBezTo>
                    <a:pt x="344" y="1"/>
                    <a:pt x="336" y="1"/>
                    <a:pt x="328" y="2"/>
                  </a:cubicBezTo>
                  <a:cubicBezTo>
                    <a:pt x="267" y="2"/>
                    <a:pt x="206" y="11"/>
                    <a:pt x="155" y="31"/>
                  </a:cubicBezTo>
                  <a:cubicBezTo>
                    <a:pt x="62" y="72"/>
                    <a:pt x="1" y="134"/>
                    <a:pt x="1" y="236"/>
                  </a:cubicBezTo>
                  <a:cubicBezTo>
                    <a:pt x="1" y="337"/>
                    <a:pt x="52" y="420"/>
                    <a:pt x="145" y="469"/>
                  </a:cubicBezTo>
                  <a:cubicBezTo>
                    <a:pt x="189" y="491"/>
                    <a:pt x="241" y="501"/>
                    <a:pt x="296" y="501"/>
                  </a:cubicBezTo>
                  <a:cubicBezTo>
                    <a:pt x="394" y="501"/>
                    <a:pt x="497" y="468"/>
                    <a:pt x="563" y="408"/>
                  </a:cubicBezTo>
                  <a:cubicBezTo>
                    <a:pt x="603" y="369"/>
                    <a:pt x="634" y="317"/>
                    <a:pt x="634" y="256"/>
                  </a:cubicBezTo>
                  <a:cubicBezTo>
                    <a:pt x="634" y="108"/>
                    <a:pt x="522" y="1"/>
                    <a:pt x="351" y="1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2042000" y="2464575"/>
              <a:ext cx="15100" cy="6375"/>
            </a:xfrm>
            <a:custGeom>
              <a:rect b="b" l="l" r="r" t="t"/>
              <a:pathLst>
                <a:path extrusionOk="0" h="255" w="604">
                  <a:moveTo>
                    <a:pt x="445" y="0"/>
                  </a:moveTo>
                  <a:cubicBezTo>
                    <a:pt x="417" y="0"/>
                    <a:pt x="389" y="3"/>
                    <a:pt x="358" y="8"/>
                  </a:cubicBezTo>
                  <a:cubicBezTo>
                    <a:pt x="313" y="8"/>
                    <a:pt x="267" y="25"/>
                    <a:pt x="218" y="25"/>
                  </a:cubicBezTo>
                  <a:cubicBezTo>
                    <a:pt x="201" y="25"/>
                    <a:pt x="183" y="23"/>
                    <a:pt x="165" y="18"/>
                  </a:cubicBezTo>
                  <a:cubicBezTo>
                    <a:pt x="139" y="7"/>
                    <a:pt x="116" y="1"/>
                    <a:pt x="97" y="1"/>
                  </a:cubicBezTo>
                  <a:cubicBezTo>
                    <a:pt x="65" y="1"/>
                    <a:pt x="41" y="17"/>
                    <a:pt x="23" y="49"/>
                  </a:cubicBezTo>
                  <a:cubicBezTo>
                    <a:pt x="1" y="101"/>
                    <a:pt x="23" y="162"/>
                    <a:pt x="84" y="201"/>
                  </a:cubicBezTo>
                  <a:cubicBezTo>
                    <a:pt x="135" y="236"/>
                    <a:pt x="192" y="255"/>
                    <a:pt x="257" y="255"/>
                  </a:cubicBezTo>
                  <a:cubicBezTo>
                    <a:pt x="270" y="255"/>
                    <a:pt x="283" y="254"/>
                    <a:pt x="297" y="252"/>
                  </a:cubicBezTo>
                  <a:cubicBezTo>
                    <a:pt x="306" y="253"/>
                    <a:pt x="315" y="254"/>
                    <a:pt x="323" y="254"/>
                  </a:cubicBezTo>
                  <a:cubicBezTo>
                    <a:pt x="415" y="254"/>
                    <a:pt x="498" y="208"/>
                    <a:pt x="574" y="152"/>
                  </a:cubicBezTo>
                  <a:cubicBezTo>
                    <a:pt x="593" y="120"/>
                    <a:pt x="603" y="91"/>
                    <a:pt x="593" y="59"/>
                  </a:cubicBezTo>
                  <a:cubicBezTo>
                    <a:pt x="583" y="30"/>
                    <a:pt x="561" y="18"/>
                    <a:pt x="532" y="8"/>
                  </a:cubicBezTo>
                  <a:cubicBezTo>
                    <a:pt x="501" y="3"/>
                    <a:pt x="473" y="0"/>
                    <a:pt x="445" y="0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2034900" y="2647850"/>
              <a:ext cx="11975" cy="12000"/>
            </a:xfrm>
            <a:custGeom>
              <a:rect b="b" l="l" r="r" t="t"/>
              <a:pathLst>
                <a:path extrusionOk="0" h="480" w="479">
                  <a:moveTo>
                    <a:pt x="224" y="0"/>
                  </a:moveTo>
                  <a:cubicBezTo>
                    <a:pt x="111" y="0"/>
                    <a:pt x="1" y="103"/>
                    <a:pt x="1" y="225"/>
                  </a:cubicBezTo>
                  <a:cubicBezTo>
                    <a:pt x="1" y="358"/>
                    <a:pt x="123" y="480"/>
                    <a:pt x="265" y="480"/>
                  </a:cubicBezTo>
                  <a:cubicBezTo>
                    <a:pt x="378" y="480"/>
                    <a:pt x="468" y="377"/>
                    <a:pt x="478" y="274"/>
                  </a:cubicBezTo>
                  <a:cubicBezTo>
                    <a:pt x="478" y="132"/>
                    <a:pt x="356" y="10"/>
                    <a:pt x="224" y="0"/>
                  </a:cubicBezTo>
                  <a:close/>
                </a:path>
              </a:pathLst>
            </a:custGeom>
            <a:solidFill>
              <a:srgbClr val="E8BD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2034125" y="2635350"/>
              <a:ext cx="7425" cy="7125"/>
            </a:xfrm>
            <a:custGeom>
              <a:rect b="b" l="l" r="r" t="t"/>
              <a:pathLst>
                <a:path extrusionOk="0" h="285" w="297">
                  <a:moveTo>
                    <a:pt x="132" y="1"/>
                  </a:moveTo>
                  <a:cubicBezTo>
                    <a:pt x="61" y="1"/>
                    <a:pt x="0" y="52"/>
                    <a:pt x="0" y="123"/>
                  </a:cubicBezTo>
                  <a:cubicBezTo>
                    <a:pt x="0" y="214"/>
                    <a:pt x="71" y="285"/>
                    <a:pt x="164" y="285"/>
                  </a:cubicBezTo>
                  <a:cubicBezTo>
                    <a:pt x="235" y="285"/>
                    <a:pt x="287" y="236"/>
                    <a:pt x="287" y="162"/>
                  </a:cubicBezTo>
                  <a:cubicBezTo>
                    <a:pt x="296" y="82"/>
                    <a:pt x="203" y="1"/>
                    <a:pt x="132" y="1"/>
                  </a:cubicBezTo>
                  <a:close/>
                </a:path>
              </a:pathLst>
            </a:custGeom>
            <a:solidFill>
              <a:srgbClr val="E8BD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2164950" y="2751275"/>
              <a:ext cx="7925" cy="7775"/>
            </a:xfrm>
            <a:custGeom>
              <a:rect b="b" l="l" r="r" t="t"/>
              <a:pathLst>
                <a:path extrusionOk="0" h="311" w="317">
                  <a:moveTo>
                    <a:pt x="151" y="0"/>
                  </a:moveTo>
                  <a:cubicBezTo>
                    <a:pt x="114" y="0"/>
                    <a:pt x="75" y="18"/>
                    <a:pt x="49" y="54"/>
                  </a:cubicBezTo>
                  <a:cubicBezTo>
                    <a:pt x="0" y="147"/>
                    <a:pt x="91" y="311"/>
                    <a:pt x="204" y="311"/>
                  </a:cubicBezTo>
                  <a:cubicBezTo>
                    <a:pt x="265" y="311"/>
                    <a:pt x="316" y="259"/>
                    <a:pt x="294" y="198"/>
                  </a:cubicBezTo>
                  <a:cubicBezTo>
                    <a:pt x="284" y="147"/>
                    <a:pt x="274" y="95"/>
                    <a:pt x="245" y="54"/>
                  </a:cubicBezTo>
                  <a:cubicBezTo>
                    <a:pt x="224" y="18"/>
                    <a:pt x="188" y="0"/>
                    <a:pt x="151" y="0"/>
                  </a:cubicBezTo>
                  <a:close/>
                </a:path>
              </a:pathLst>
            </a:custGeom>
            <a:solidFill>
              <a:srgbClr val="E8BD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2171300" y="2746000"/>
              <a:ext cx="5600" cy="4850"/>
            </a:xfrm>
            <a:custGeom>
              <a:rect b="b" l="l" r="r" t="t"/>
              <a:pathLst>
                <a:path extrusionOk="0" h="194" w="224">
                  <a:moveTo>
                    <a:pt x="91" y="0"/>
                  </a:moveTo>
                  <a:cubicBezTo>
                    <a:pt x="40" y="0"/>
                    <a:pt x="1" y="32"/>
                    <a:pt x="1" y="81"/>
                  </a:cubicBezTo>
                  <a:cubicBezTo>
                    <a:pt x="1" y="142"/>
                    <a:pt x="62" y="194"/>
                    <a:pt x="143" y="194"/>
                  </a:cubicBezTo>
                  <a:cubicBezTo>
                    <a:pt x="184" y="184"/>
                    <a:pt x="224" y="184"/>
                    <a:pt x="224" y="123"/>
                  </a:cubicBezTo>
                  <a:cubicBezTo>
                    <a:pt x="224" y="62"/>
                    <a:pt x="162" y="0"/>
                    <a:pt x="91" y="0"/>
                  </a:cubicBezTo>
                  <a:close/>
                </a:path>
              </a:pathLst>
            </a:custGeom>
            <a:solidFill>
              <a:srgbClr val="E8BD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4"/>
            <p:cNvSpPr/>
            <p:nvPr/>
          </p:nvSpPr>
          <p:spPr>
            <a:xfrm>
              <a:off x="2012450" y="2666450"/>
              <a:ext cx="3825" cy="3875"/>
            </a:xfrm>
            <a:custGeom>
              <a:rect b="b" l="l" r="r" t="t"/>
              <a:pathLst>
                <a:path extrusionOk="0" h="155" w="153">
                  <a:moveTo>
                    <a:pt x="72" y="0"/>
                  </a:moveTo>
                  <a:cubicBezTo>
                    <a:pt x="30" y="10"/>
                    <a:pt x="1" y="32"/>
                    <a:pt x="1" y="81"/>
                  </a:cubicBezTo>
                  <a:cubicBezTo>
                    <a:pt x="10" y="123"/>
                    <a:pt x="30" y="155"/>
                    <a:pt x="72" y="155"/>
                  </a:cubicBezTo>
                  <a:cubicBezTo>
                    <a:pt x="123" y="155"/>
                    <a:pt x="152" y="123"/>
                    <a:pt x="152" y="81"/>
                  </a:cubicBezTo>
                  <a:cubicBezTo>
                    <a:pt x="152" y="32"/>
                    <a:pt x="123" y="10"/>
                    <a:pt x="72" y="0"/>
                  </a:cubicBezTo>
                  <a:close/>
                </a:path>
              </a:pathLst>
            </a:custGeom>
            <a:solidFill>
              <a:srgbClr val="E8BD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2068575" y="2625200"/>
              <a:ext cx="98175" cy="99150"/>
            </a:xfrm>
            <a:custGeom>
              <a:rect b="b" l="l" r="r" t="t"/>
              <a:pathLst>
                <a:path extrusionOk="0" h="3966" w="3927">
                  <a:moveTo>
                    <a:pt x="1919" y="0"/>
                  </a:moveTo>
                  <a:cubicBezTo>
                    <a:pt x="1662" y="0"/>
                    <a:pt x="1408" y="85"/>
                    <a:pt x="1192" y="233"/>
                  </a:cubicBezTo>
                  <a:cubicBezTo>
                    <a:pt x="867" y="458"/>
                    <a:pt x="622" y="752"/>
                    <a:pt x="397" y="1070"/>
                  </a:cubicBezTo>
                  <a:cubicBezTo>
                    <a:pt x="81" y="1499"/>
                    <a:pt x="0" y="1998"/>
                    <a:pt x="110" y="2527"/>
                  </a:cubicBezTo>
                  <a:cubicBezTo>
                    <a:pt x="273" y="3338"/>
                    <a:pt x="1029" y="3966"/>
                    <a:pt x="1846" y="3966"/>
                  </a:cubicBezTo>
                  <a:cubicBezTo>
                    <a:pt x="1853" y="3966"/>
                    <a:pt x="1859" y="3966"/>
                    <a:pt x="1865" y="3966"/>
                  </a:cubicBezTo>
                  <a:cubicBezTo>
                    <a:pt x="2049" y="3966"/>
                    <a:pt x="2223" y="3934"/>
                    <a:pt x="2397" y="3885"/>
                  </a:cubicBezTo>
                  <a:cubicBezTo>
                    <a:pt x="2773" y="3792"/>
                    <a:pt x="3079" y="3567"/>
                    <a:pt x="3344" y="3303"/>
                  </a:cubicBezTo>
                  <a:cubicBezTo>
                    <a:pt x="3559" y="3099"/>
                    <a:pt x="3711" y="2864"/>
                    <a:pt x="3804" y="2588"/>
                  </a:cubicBezTo>
                  <a:cubicBezTo>
                    <a:pt x="3875" y="2365"/>
                    <a:pt x="3926" y="2130"/>
                    <a:pt x="3885" y="1895"/>
                  </a:cubicBezTo>
                  <a:cubicBezTo>
                    <a:pt x="3824" y="1570"/>
                    <a:pt x="3660" y="1315"/>
                    <a:pt x="3395" y="1119"/>
                  </a:cubicBezTo>
                  <a:cubicBezTo>
                    <a:pt x="3243" y="1019"/>
                    <a:pt x="3121" y="887"/>
                    <a:pt x="3038" y="713"/>
                  </a:cubicBezTo>
                  <a:cubicBezTo>
                    <a:pt x="2947" y="529"/>
                    <a:pt x="2793" y="375"/>
                    <a:pt x="2619" y="243"/>
                  </a:cubicBezTo>
                  <a:cubicBezTo>
                    <a:pt x="2403" y="75"/>
                    <a:pt x="2160" y="0"/>
                    <a:pt x="1919" y="0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2154975" y="2442600"/>
              <a:ext cx="64775" cy="122825"/>
            </a:xfrm>
            <a:custGeom>
              <a:rect b="b" l="l" r="r" t="t"/>
              <a:pathLst>
                <a:path extrusionOk="0" h="4913" w="2591">
                  <a:moveTo>
                    <a:pt x="155" y="1"/>
                  </a:moveTo>
                  <a:cubicBezTo>
                    <a:pt x="113" y="1"/>
                    <a:pt x="93" y="30"/>
                    <a:pt x="81" y="72"/>
                  </a:cubicBezTo>
                  <a:cubicBezTo>
                    <a:pt x="71" y="143"/>
                    <a:pt x="71" y="214"/>
                    <a:pt x="62" y="285"/>
                  </a:cubicBezTo>
                  <a:cubicBezTo>
                    <a:pt x="42" y="561"/>
                    <a:pt x="10" y="848"/>
                    <a:pt x="0" y="1131"/>
                  </a:cubicBezTo>
                  <a:cubicBezTo>
                    <a:pt x="0" y="1357"/>
                    <a:pt x="10" y="1592"/>
                    <a:pt x="42" y="1814"/>
                  </a:cubicBezTo>
                  <a:cubicBezTo>
                    <a:pt x="81" y="2133"/>
                    <a:pt x="184" y="2439"/>
                    <a:pt x="338" y="2713"/>
                  </a:cubicBezTo>
                  <a:cubicBezTo>
                    <a:pt x="522" y="3028"/>
                    <a:pt x="744" y="3325"/>
                    <a:pt x="1011" y="3589"/>
                  </a:cubicBezTo>
                  <a:cubicBezTo>
                    <a:pt x="1266" y="3846"/>
                    <a:pt x="1501" y="4120"/>
                    <a:pt x="1795" y="4336"/>
                  </a:cubicBezTo>
                  <a:cubicBezTo>
                    <a:pt x="2020" y="4507"/>
                    <a:pt x="2245" y="4681"/>
                    <a:pt x="2458" y="4864"/>
                  </a:cubicBezTo>
                  <a:cubicBezTo>
                    <a:pt x="2468" y="4886"/>
                    <a:pt x="2490" y="4896"/>
                    <a:pt x="2509" y="4906"/>
                  </a:cubicBezTo>
                  <a:cubicBezTo>
                    <a:pt x="2517" y="4910"/>
                    <a:pt x="2526" y="4912"/>
                    <a:pt x="2535" y="4912"/>
                  </a:cubicBezTo>
                  <a:cubicBezTo>
                    <a:pt x="2547" y="4912"/>
                    <a:pt x="2559" y="4908"/>
                    <a:pt x="2570" y="4896"/>
                  </a:cubicBezTo>
                  <a:cubicBezTo>
                    <a:pt x="2590" y="4874"/>
                    <a:pt x="2590" y="4854"/>
                    <a:pt x="2580" y="4835"/>
                  </a:cubicBezTo>
                  <a:cubicBezTo>
                    <a:pt x="2570" y="4813"/>
                    <a:pt x="2561" y="4793"/>
                    <a:pt x="2541" y="4774"/>
                  </a:cubicBezTo>
                  <a:cubicBezTo>
                    <a:pt x="2480" y="4703"/>
                    <a:pt x="2419" y="4629"/>
                    <a:pt x="2345" y="4580"/>
                  </a:cubicBezTo>
                  <a:cubicBezTo>
                    <a:pt x="2162" y="4426"/>
                    <a:pt x="1968" y="4284"/>
                    <a:pt x="1795" y="4120"/>
                  </a:cubicBezTo>
                  <a:cubicBezTo>
                    <a:pt x="1501" y="3875"/>
                    <a:pt x="1256" y="3579"/>
                    <a:pt x="989" y="3315"/>
                  </a:cubicBezTo>
                  <a:cubicBezTo>
                    <a:pt x="776" y="3099"/>
                    <a:pt x="603" y="2877"/>
                    <a:pt x="470" y="2600"/>
                  </a:cubicBezTo>
                  <a:cubicBezTo>
                    <a:pt x="326" y="2265"/>
                    <a:pt x="226" y="1917"/>
                    <a:pt x="184" y="1550"/>
                  </a:cubicBezTo>
                  <a:cubicBezTo>
                    <a:pt x="142" y="1215"/>
                    <a:pt x="184" y="877"/>
                    <a:pt x="216" y="542"/>
                  </a:cubicBezTo>
                  <a:cubicBezTo>
                    <a:pt x="226" y="387"/>
                    <a:pt x="245" y="236"/>
                    <a:pt x="235" y="81"/>
                  </a:cubicBezTo>
                  <a:cubicBezTo>
                    <a:pt x="226" y="30"/>
                    <a:pt x="216" y="1"/>
                    <a:pt x="155" y="1"/>
                  </a:cubicBez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1950775" y="2687050"/>
              <a:ext cx="93575" cy="81150"/>
            </a:xfrm>
            <a:custGeom>
              <a:rect b="b" l="l" r="r" t="t"/>
              <a:pathLst>
                <a:path extrusionOk="0" h="3246" w="3743">
                  <a:moveTo>
                    <a:pt x="730" y="0"/>
                  </a:moveTo>
                  <a:cubicBezTo>
                    <a:pt x="725" y="0"/>
                    <a:pt x="719" y="1"/>
                    <a:pt x="713" y="4"/>
                  </a:cubicBezTo>
                  <a:cubicBezTo>
                    <a:pt x="673" y="4"/>
                    <a:pt x="661" y="23"/>
                    <a:pt x="661" y="53"/>
                  </a:cubicBezTo>
                  <a:lnTo>
                    <a:pt x="661" y="114"/>
                  </a:lnTo>
                  <a:cubicBezTo>
                    <a:pt x="673" y="268"/>
                    <a:pt x="693" y="420"/>
                    <a:pt x="703" y="574"/>
                  </a:cubicBezTo>
                  <a:cubicBezTo>
                    <a:pt x="722" y="909"/>
                    <a:pt x="796" y="1257"/>
                    <a:pt x="825" y="1595"/>
                  </a:cubicBezTo>
                  <a:cubicBezTo>
                    <a:pt x="857" y="1849"/>
                    <a:pt x="896" y="2104"/>
                    <a:pt x="938" y="2358"/>
                  </a:cubicBezTo>
                  <a:cubicBezTo>
                    <a:pt x="957" y="2471"/>
                    <a:pt x="957" y="2603"/>
                    <a:pt x="1009" y="2725"/>
                  </a:cubicBezTo>
                  <a:lnTo>
                    <a:pt x="948" y="2725"/>
                  </a:lnTo>
                  <a:cubicBezTo>
                    <a:pt x="744" y="2745"/>
                    <a:pt x="539" y="2818"/>
                    <a:pt x="346" y="2909"/>
                  </a:cubicBezTo>
                  <a:cubicBezTo>
                    <a:pt x="233" y="2960"/>
                    <a:pt x="133" y="3031"/>
                    <a:pt x="49" y="3124"/>
                  </a:cubicBezTo>
                  <a:cubicBezTo>
                    <a:pt x="30" y="3154"/>
                    <a:pt x="0" y="3195"/>
                    <a:pt x="30" y="3225"/>
                  </a:cubicBezTo>
                  <a:cubicBezTo>
                    <a:pt x="41" y="3240"/>
                    <a:pt x="53" y="3245"/>
                    <a:pt x="66" y="3245"/>
                  </a:cubicBezTo>
                  <a:cubicBezTo>
                    <a:pt x="89" y="3245"/>
                    <a:pt x="112" y="3228"/>
                    <a:pt x="133" y="3215"/>
                  </a:cubicBezTo>
                  <a:cubicBezTo>
                    <a:pt x="233" y="3144"/>
                    <a:pt x="346" y="3093"/>
                    <a:pt x="458" y="3031"/>
                  </a:cubicBezTo>
                  <a:cubicBezTo>
                    <a:pt x="682" y="2924"/>
                    <a:pt x="918" y="2883"/>
                    <a:pt x="1157" y="2883"/>
                  </a:cubicBezTo>
                  <a:cubicBezTo>
                    <a:pt x="1213" y="2883"/>
                    <a:pt x="1269" y="2885"/>
                    <a:pt x="1325" y="2889"/>
                  </a:cubicBezTo>
                  <a:cubicBezTo>
                    <a:pt x="1611" y="2899"/>
                    <a:pt x="1907" y="2929"/>
                    <a:pt x="2191" y="2929"/>
                  </a:cubicBezTo>
                  <a:cubicBezTo>
                    <a:pt x="2340" y="2933"/>
                    <a:pt x="2489" y="2936"/>
                    <a:pt x="2637" y="2936"/>
                  </a:cubicBezTo>
                  <a:cubicBezTo>
                    <a:pt x="2876" y="2936"/>
                    <a:pt x="3115" y="2929"/>
                    <a:pt x="3354" y="2909"/>
                  </a:cubicBezTo>
                  <a:cubicBezTo>
                    <a:pt x="3457" y="2899"/>
                    <a:pt x="3569" y="2899"/>
                    <a:pt x="3672" y="2880"/>
                  </a:cubicBezTo>
                  <a:cubicBezTo>
                    <a:pt x="3711" y="2880"/>
                    <a:pt x="3743" y="2858"/>
                    <a:pt x="3733" y="2818"/>
                  </a:cubicBezTo>
                  <a:cubicBezTo>
                    <a:pt x="3733" y="2778"/>
                    <a:pt x="3714" y="2764"/>
                    <a:pt x="3686" y="2764"/>
                  </a:cubicBezTo>
                  <a:cubicBezTo>
                    <a:pt x="3678" y="2764"/>
                    <a:pt x="3669" y="2765"/>
                    <a:pt x="3660" y="2767"/>
                  </a:cubicBezTo>
                  <a:cubicBezTo>
                    <a:pt x="3550" y="2777"/>
                    <a:pt x="3447" y="2777"/>
                    <a:pt x="3334" y="2777"/>
                  </a:cubicBezTo>
                  <a:cubicBezTo>
                    <a:pt x="3087" y="2792"/>
                    <a:pt x="2838" y="2814"/>
                    <a:pt x="2585" y="2814"/>
                  </a:cubicBezTo>
                  <a:cubicBezTo>
                    <a:pt x="2506" y="2814"/>
                    <a:pt x="2426" y="2812"/>
                    <a:pt x="2345" y="2806"/>
                  </a:cubicBezTo>
                  <a:cubicBezTo>
                    <a:pt x="2081" y="2787"/>
                    <a:pt x="1804" y="2787"/>
                    <a:pt x="1540" y="2745"/>
                  </a:cubicBezTo>
                  <a:cubicBezTo>
                    <a:pt x="1408" y="2725"/>
                    <a:pt x="1273" y="2725"/>
                    <a:pt x="1141" y="2716"/>
                  </a:cubicBezTo>
                  <a:cubicBezTo>
                    <a:pt x="1173" y="2623"/>
                    <a:pt x="1131" y="2532"/>
                    <a:pt x="1112" y="2451"/>
                  </a:cubicBezTo>
                  <a:cubicBezTo>
                    <a:pt x="1060" y="2165"/>
                    <a:pt x="989" y="1879"/>
                    <a:pt x="957" y="1595"/>
                  </a:cubicBezTo>
                  <a:cubicBezTo>
                    <a:pt x="938" y="1379"/>
                    <a:pt x="906" y="1176"/>
                    <a:pt x="877" y="961"/>
                  </a:cubicBezTo>
                  <a:cubicBezTo>
                    <a:pt x="845" y="738"/>
                    <a:pt x="815" y="513"/>
                    <a:pt x="796" y="288"/>
                  </a:cubicBezTo>
                  <a:cubicBezTo>
                    <a:pt x="796" y="207"/>
                    <a:pt x="796" y="126"/>
                    <a:pt x="774" y="43"/>
                  </a:cubicBezTo>
                  <a:cubicBezTo>
                    <a:pt x="766" y="19"/>
                    <a:pt x="752" y="0"/>
                    <a:pt x="730" y="0"/>
                  </a:cubicBez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2181225" y="2809075"/>
              <a:ext cx="60225" cy="106225"/>
            </a:xfrm>
            <a:custGeom>
              <a:rect b="b" l="l" r="r" t="t"/>
              <a:pathLst>
                <a:path extrusionOk="0" h="4249" w="2409">
                  <a:moveTo>
                    <a:pt x="84" y="0"/>
                  </a:moveTo>
                  <a:cubicBezTo>
                    <a:pt x="64" y="0"/>
                    <a:pt x="45" y="10"/>
                    <a:pt x="32" y="38"/>
                  </a:cubicBezTo>
                  <a:cubicBezTo>
                    <a:pt x="0" y="67"/>
                    <a:pt x="10" y="89"/>
                    <a:pt x="32" y="118"/>
                  </a:cubicBezTo>
                  <a:cubicBezTo>
                    <a:pt x="71" y="160"/>
                    <a:pt x="103" y="202"/>
                    <a:pt x="145" y="241"/>
                  </a:cubicBezTo>
                  <a:cubicBezTo>
                    <a:pt x="480" y="598"/>
                    <a:pt x="786" y="985"/>
                    <a:pt x="1063" y="1403"/>
                  </a:cubicBezTo>
                  <a:cubicBezTo>
                    <a:pt x="1398" y="1935"/>
                    <a:pt x="1662" y="2505"/>
                    <a:pt x="1888" y="3097"/>
                  </a:cubicBezTo>
                  <a:cubicBezTo>
                    <a:pt x="2020" y="3413"/>
                    <a:pt x="2132" y="3739"/>
                    <a:pt x="2203" y="4066"/>
                  </a:cubicBezTo>
                  <a:cubicBezTo>
                    <a:pt x="2225" y="4118"/>
                    <a:pt x="2235" y="4167"/>
                    <a:pt x="2265" y="4208"/>
                  </a:cubicBezTo>
                  <a:cubicBezTo>
                    <a:pt x="2281" y="4231"/>
                    <a:pt x="2300" y="4248"/>
                    <a:pt x="2326" y="4248"/>
                  </a:cubicBezTo>
                  <a:cubicBezTo>
                    <a:pt x="2336" y="4248"/>
                    <a:pt x="2346" y="4246"/>
                    <a:pt x="2358" y="4240"/>
                  </a:cubicBezTo>
                  <a:cubicBezTo>
                    <a:pt x="2397" y="4228"/>
                    <a:pt x="2409" y="4199"/>
                    <a:pt x="2409" y="4157"/>
                  </a:cubicBezTo>
                  <a:cubicBezTo>
                    <a:pt x="2409" y="4137"/>
                    <a:pt x="2397" y="4118"/>
                    <a:pt x="2397" y="4096"/>
                  </a:cubicBezTo>
                  <a:cubicBezTo>
                    <a:pt x="2326" y="3873"/>
                    <a:pt x="2287" y="3638"/>
                    <a:pt x="2213" y="3423"/>
                  </a:cubicBezTo>
                  <a:cubicBezTo>
                    <a:pt x="2113" y="3117"/>
                    <a:pt x="1968" y="2833"/>
                    <a:pt x="1846" y="2537"/>
                  </a:cubicBezTo>
                  <a:cubicBezTo>
                    <a:pt x="1552" y="1864"/>
                    <a:pt x="1205" y="1220"/>
                    <a:pt x="735" y="640"/>
                  </a:cubicBezTo>
                  <a:cubicBezTo>
                    <a:pt x="573" y="434"/>
                    <a:pt x="409" y="231"/>
                    <a:pt x="206" y="67"/>
                  </a:cubicBezTo>
                  <a:cubicBezTo>
                    <a:pt x="184" y="47"/>
                    <a:pt x="155" y="18"/>
                    <a:pt x="113" y="6"/>
                  </a:cubicBezTo>
                  <a:cubicBezTo>
                    <a:pt x="103" y="3"/>
                    <a:pt x="94" y="0"/>
                    <a:pt x="84" y="0"/>
                  </a:cubicBez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2029525" y="2779475"/>
              <a:ext cx="86975" cy="44150"/>
            </a:xfrm>
            <a:custGeom>
              <a:rect b="b" l="l" r="r" t="t"/>
              <a:pathLst>
                <a:path extrusionOk="0" h="1766" w="3479">
                  <a:moveTo>
                    <a:pt x="3387" y="0"/>
                  </a:moveTo>
                  <a:cubicBezTo>
                    <a:pt x="3366" y="0"/>
                    <a:pt x="3345" y="8"/>
                    <a:pt x="3325" y="17"/>
                  </a:cubicBezTo>
                  <a:cubicBezTo>
                    <a:pt x="3305" y="27"/>
                    <a:pt x="3285" y="49"/>
                    <a:pt x="3263" y="69"/>
                  </a:cubicBezTo>
                  <a:cubicBezTo>
                    <a:pt x="3141" y="162"/>
                    <a:pt x="3031" y="252"/>
                    <a:pt x="2908" y="345"/>
                  </a:cubicBezTo>
                  <a:cubicBezTo>
                    <a:pt x="2642" y="517"/>
                    <a:pt x="2377" y="712"/>
                    <a:pt x="2113" y="906"/>
                  </a:cubicBezTo>
                  <a:cubicBezTo>
                    <a:pt x="1765" y="1160"/>
                    <a:pt x="1418" y="1405"/>
                    <a:pt x="1011" y="1557"/>
                  </a:cubicBezTo>
                  <a:cubicBezTo>
                    <a:pt x="989" y="1569"/>
                    <a:pt x="980" y="1569"/>
                    <a:pt x="970" y="1579"/>
                  </a:cubicBezTo>
                  <a:cubicBezTo>
                    <a:pt x="957" y="1598"/>
                    <a:pt x="944" y="1604"/>
                    <a:pt x="928" y="1604"/>
                  </a:cubicBezTo>
                  <a:cubicBezTo>
                    <a:pt x="919" y="1604"/>
                    <a:pt x="910" y="1602"/>
                    <a:pt x="899" y="1599"/>
                  </a:cubicBezTo>
                  <a:cubicBezTo>
                    <a:pt x="745" y="1569"/>
                    <a:pt x="593" y="1537"/>
                    <a:pt x="439" y="1537"/>
                  </a:cubicBezTo>
                  <a:lnTo>
                    <a:pt x="387" y="1537"/>
                  </a:lnTo>
                  <a:cubicBezTo>
                    <a:pt x="369" y="1536"/>
                    <a:pt x="350" y="1535"/>
                    <a:pt x="331" y="1535"/>
                  </a:cubicBezTo>
                  <a:cubicBezTo>
                    <a:pt x="239" y="1535"/>
                    <a:pt x="147" y="1554"/>
                    <a:pt x="62" y="1589"/>
                  </a:cubicBezTo>
                  <a:cubicBezTo>
                    <a:pt x="32" y="1599"/>
                    <a:pt x="1" y="1618"/>
                    <a:pt x="10" y="1660"/>
                  </a:cubicBezTo>
                  <a:cubicBezTo>
                    <a:pt x="10" y="1701"/>
                    <a:pt x="52" y="1701"/>
                    <a:pt x="81" y="1701"/>
                  </a:cubicBezTo>
                  <a:lnTo>
                    <a:pt x="143" y="1701"/>
                  </a:lnTo>
                  <a:cubicBezTo>
                    <a:pt x="207" y="1692"/>
                    <a:pt x="271" y="1688"/>
                    <a:pt x="334" y="1688"/>
                  </a:cubicBezTo>
                  <a:cubicBezTo>
                    <a:pt x="491" y="1688"/>
                    <a:pt x="644" y="1713"/>
                    <a:pt x="796" y="1741"/>
                  </a:cubicBezTo>
                  <a:cubicBezTo>
                    <a:pt x="854" y="1750"/>
                    <a:pt x="911" y="1765"/>
                    <a:pt x="970" y="1765"/>
                  </a:cubicBezTo>
                  <a:cubicBezTo>
                    <a:pt x="984" y="1765"/>
                    <a:pt x="998" y="1764"/>
                    <a:pt x="1011" y="1763"/>
                  </a:cubicBezTo>
                  <a:cubicBezTo>
                    <a:pt x="1205" y="1731"/>
                    <a:pt x="1357" y="1640"/>
                    <a:pt x="1511" y="1547"/>
                  </a:cubicBezTo>
                  <a:cubicBezTo>
                    <a:pt x="2091" y="1190"/>
                    <a:pt x="2632" y="783"/>
                    <a:pt x="3173" y="365"/>
                  </a:cubicBezTo>
                  <a:cubicBezTo>
                    <a:pt x="3254" y="304"/>
                    <a:pt x="3347" y="223"/>
                    <a:pt x="3427" y="140"/>
                  </a:cubicBezTo>
                  <a:cubicBezTo>
                    <a:pt x="3459" y="110"/>
                    <a:pt x="3479" y="69"/>
                    <a:pt x="3447" y="27"/>
                  </a:cubicBezTo>
                  <a:cubicBezTo>
                    <a:pt x="3427" y="8"/>
                    <a:pt x="3407" y="0"/>
                    <a:pt x="3387" y="0"/>
                  </a:cubicBez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1932425" y="2528200"/>
              <a:ext cx="78525" cy="58975"/>
            </a:xfrm>
            <a:custGeom>
              <a:rect b="b" l="l" r="r" t="t"/>
              <a:pathLst>
                <a:path extrusionOk="0" h="2359" w="3141">
                  <a:moveTo>
                    <a:pt x="3079" y="1"/>
                  </a:moveTo>
                  <a:cubicBezTo>
                    <a:pt x="3049" y="1"/>
                    <a:pt x="3026" y="18"/>
                    <a:pt x="3018" y="43"/>
                  </a:cubicBezTo>
                  <a:cubicBezTo>
                    <a:pt x="3008" y="65"/>
                    <a:pt x="2999" y="74"/>
                    <a:pt x="2999" y="84"/>
                  </a:cubicBezTo>
                  <a:cubicBezTo>
                    <a:pt x="2937" y="349"/>
                    <a:pt x="2773" y="544"/>
                    <a:pt x="2590" y="738"/>
                  </a:cubicBezTo>
                  <a:cubicBezTo>
                    <a:pt x="2284" y="1063"/>
                    <a:pt x="1897" y="1288"/>
                    <a:pt x="1488" y="1450"/>
                  </a:cubicBezTo>
                  <a:cubicBezTo>
                    <a:pt x="1182" y="1572"/>
                    <a:pt x="876" y="1656"/>
                    <a:pt x="590" y="1829"/>
                  </a:cubicBezTo>
                  <a:cubicBezTo>
                    <a:pt x="406" y="1930"/>
                    <a:pt x="233" y="2052"/>
                    <a:pt x="71" y="2184"/>
                  </a:cubicBezTo>
                  <a:cubicBezTo>
                    <a:pt x="29" y="2226"/>
                    <a:pt x="0" y="2268"/>
                    <a:pt x="29" y="2329"/>
                  </a:cubicBezTo>
                  <a:cubicBezTo>
                    <a:pt x="45" y="2348"/>
                    <a:pt x="66" y="2358"/>
                    <a:pt x="91" y="2358"/>
                  </a:cubicBezTo>
                  <a:cubicBezTo>
                    <a:pt x="116" y="2358"/>
                    <a:pt x="147" y="2348"/>
                    <a:pt x="184" y="2329"/>
                  </a:cubicBezTo>
                  <a:cubicBezTo>
                    <a:pt x="223" y="2297"/>
                    <a:pt x="264" y="2258"/>
                    <a:pt x="306" y="2226"/>
                  </a:cubicBezTo>
                  <a:cubicBezTo>
                    <a:pt x="712" y="1930"/>
                    <a:pt x="1173" y="1736"/>
                    <a:pt x="1640" y="1572"/>
                  </a:cubicBezTo>
                  <a:cubicBezTo>
                    <a:pt x="1865" y="1492"/>
                    <a:pt x="2081" y="1389"/>
                    <a:pt x="2274" y="1257"/>
                  </a:cubicBezTo>
                  <a:cubicBezTo>
                    <a:pt x="2600" y="1044"/>
                    <a:pt x="2864" y="757"/>
                    <a:pt x="3038" y="410"/>
                  </a:cubicBezTo>
                  <a:cubicBezTo>
                    <a:pt x="3089" y="309"/>
                    <a:pt x="3121" y="197"/>
                    <a:pt x="3140" y="84"/>
                  </a:cubicBezTo>
                  <a:cubicBezTo>
                    <a:pt x="3140" y="43"/>
                    <a:pt x="3131" y="13"/>
                    <a:pt x="3099" y="3"/>
                  </a:cubicBezTo>
                  <a:cubicBezTo>
                    <a:pt x="3092" y="2"/>
                    <a:pt x="3085" y="1"/>
                    <a:pt x="3079" y="1"/>
                  </a:cubicBez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1904575" y="2833400"/>
              <a:ext cx="33200" cy="80925"/>
            </a:xfrm>
            <a:custGeom>
              <a:rect b="b" l="l" r="r" t="t"/>
              <a:pathLst>
                <a:path extrusionOk="0" h="3237" w="1328">
                  <a:moveTo>
                    <a:pt x="1255" y="1"/>
                  </a:moveTo>
                  <a:cubicBezTo>
                    <a:pt x="1244" y="1"/>
                    <a:pt x="1234" y="4"/>
                    <a:pt x="1224" y="12"/>
                  </a:cubicBezTo>
                  <a:cubicBezTo>
                    <a:pt x="1205" y="24"/>
                    <a:pt x="1185" y="44"/>
                    <a:pt x="1175" y="63"/>
                  </a:cubicBezTo>
                  <a:cubicBezTo>
                    <a:pt x="970" y="308"/>
                    <a:pt x="796" y="575"/>
                    <a:pt x="654" y="859"/>
                  </a:cubicBezTo>
                  <a:cubicBezTo>
                    <a:pt x="409" y="1358"/>
                    <a:pt x="216" y="1879"/>
                    <a:pt x="103" y="2430"/>
                  </a:cubicBezTo>
                  <a:cubicBezTo>
                    <a:pt x="62" y="2643"/>
                    <a:pt x="22" y="2859"/>
                    <a:pt x="13" y="3042"/>
                  </a:cubicBezTo>
                  <a:cubicBezTo>
                    <a:pt x="0" y="3194"/>
                    <a:pt x="22" y="3226"/>
                    <a:pt x="74" y="3235"/>
                  </a:cubicBezTo>
                  <a:cubicBezTo>
                    <a:pt x="80" y="3236"/>
                    <a:pt x="85" y="3237"/>
                    <a:pt x="91" y="3237"/>
                  </a:cubicBezTo>
                  <a:cubicBezTo>
                    <a:pt x="141" y="3237"/>
                    <a:pt x="166" y="3194"/>
                    <a:pt x="184" y="3084"/>
                  </a:cubicBezTo>
                  <a:cubicBezTo>
                    <a:pt x="235" y="2746"/>
                    <a:pt x="319" y="2411"/>
                    <a:pt x="419" y="2073"/>
                  </a:cubicBezTo>
                  <a:cubicBezTo>
                    <a:pt x="583" y="1532"/>
                    <a:pt x="776" y="991"/>
                    <a:pt x="1082" y="501"/>
                  </a:cubicBezTo>
                  <a:cubicBezTo>
                    <a:pt x="1153" y="391"/>
                    <a:pt x="1214" y="279"/>
                    <a:pt x="1285" y="166"/>
                  </a:cubicBezTo>
                  <a:cubicBezTo>
                    <a:pt x="1298" y="146"/>
                    <a:pt x="1307" y="115"/>
                    <a:pt x="1317" y="85"/>
                  </a:cubicBezTo>
                  <a:cubicBezTo>
                    <a:pt x="1327" y="63"/>
                    <a:pt x="1327" y="34"/>
                    <a:pt x="1298" y="12"/>
                  </a:cubicBezTo>
                  <a:cubicBezTo>
                    <a:pt x="1285" y="6"/>
                    <a:pt x="1270" y="1"/>
                    <a:pt x="1255" y="1"/>
                  </a:cubicBez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1917125" y="2465800"/>
              <a:ext cx="31600" cy="70300"/>
            </a:xfrm>
            <a:custGeom>
              <a:rect b="b" l="l" r="r" t="t"/>
              <a:pathLst>
                <a:path extrusionOk="0" h="2812" w="1264">
                  <a:moveTo>
                    <a:pt x="1121" y="0"/>
                  </a:moveTo>
                  <a:cubicBezTo>
                    <a:pt x="1080" y="10"/>
                    <a:pt x="1060" y="42"/>
                    <a:pt x="1060" y="81"/>
                  </a:cubicBezTo>
                  <a:lnTo>
                    <a:pt x="1060" y="174"/>
                  </a:lnTo>
                  <a:cubicBezTo>
                    <a:pt x="1070" y="265"/>
                    <a:pt x="1070" y="358"/>
                    <a:pt x="1070" y="419"/>
                  </a:cubicBezTo>
                  <a:cubicBezTo>
                    <a:pt x="1060" y="593"/>
                    <a:pt x="1050" y="735"/>
                    <a:pt x="1040" y="877"/>
                  </a:cubicBezTo>
                  <a:cubicBezTo>
                    <a:pt x="1028" y="1102"/>
                    <a:pt x="979" y="1327"/>
                    <a:pt x="896" y="1540"/>
                  </a:cubicBezTo>
                  <a:cubicBezTo>
                    <a:pt x="722" y="1958"/>
                    <a:pt x="448" y="2294"/>
                    <a:pt x="142" y="2612"/>
                  </a:cubicBezTo>
                  <a:cubicBezTo>
                    <a:pt x="100" y="2641"/>
                    <a:pt x="71" y="2683"/>
                    <a:pt x="30" y="2712"/>
                  </a:cubicBezTo>
                  <a:cubicBezTo>
                    <a:pt x="10" y="2734"/>
                    <a:pt x="0" y="2764"/>
                    <a:pt x="20" y="2783"/>
                  </a:cubicBezTo>
                  <a:cubicBezTo>
                    <a:pt x="32" y="2804"/>
                    <a:pt x="46" y="2811"/>
                    <a:pt x="62" y="2811"/>
                  </a:cubicBezTo>
                  <a:cubicBezTo>
                    <a:pt x="71" y="2811"/>
                    <a:pt x="80" y="2809"/>
                    <a:pt x="91" y="2805"/>
                  </a:cubicBezTo>
                  <a:cubicBezTo>
                    <a:pt x="123" y="2796"/>
                    <a:pt x="142" y="2774"/>
                    <a:pt x="162" y="2754"/>
                  </a:cubicBezTo>
                  <a:cubicBezTo>
                    <a:pt x="468" y="2499"/>
                    <a:pt x="703" y="2184"/>
                    <a:pt x="906" y="1856"/>
                  </a:cubicBezTo>
                  <a:cubicBezTo>
                    <a:pt x="1080" y="1572"/>
                    <a:pt x="1202" y="1276"/>
                    <a:pt x="1244" y="948"/>
                  </a:cubicBezTo>
                  <a:cubicBezTo>
                    <a:pt x="1263" y="735"/>
                    <a:pt x="1253" y="531"/>
                    <a:pt x="1224" y="326"/>
                  </a:cubicBezTo>
                  <a:cubicBezTo>
                    <a:pt x="1224" y="235"/>
                    <a:pt x="1202" y="152"/>
                    <a:pt x="1192" y="71"/>
                  </a:cubicBezTo>
                  <a:cubicBezTo>
                    <a:pt x="1192" y="20"/>
                    <a:pt x="1163" y="0"/>
                    <a:pt x="1121" y="0"/>
                  </a:cubicBez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1871225" y="2581450"/>
              <a:ext cx="27800" cy="60500"/>
            </a:xfrm>
            <a:custGeom>
              <a:rect b="b" l="l" r="r" t="t"/>
              <a:pathLst>
                <a:path extrusionOk="0" h="2420" w="1112">
                  <a:moveTo>
                    <a:pt x="166" y="0"/>
                  </a:moveTo>
                  <a:cubicBezTo>
                    <a:pt x="152" y="0"/>
                    <a:pt x="140" y="11"/>
                    <a:pt x="133" y="25"/>
                  </a:cubicBezTo>
                  <a:cubicBezTo>
                    <a:pt x="101" y="54"/>
                    <a:pt x="81" y="96"/>
                    <a:pt x="71" y="147"/>
                  </a:cubicBezTo>
                  <a:cubicBezTo>
                    <a:pt x="10" y="311"/>
                    <a:pt x="10" y="495"/>
                    <a:pt x="0" y="647"/>
                  </a:cubicBezTo>
                  <a:cubicBezTo>
                    <a:pt x="0" y="830"/>
                    <a:pt x="30" y="994"/>
                    <a:pt x="62" y="1146"/>
                  </a:cubicBezTo>
                  <a:cubicBezTo>
                    <a:pt x="142" y="1513"/>
                    <a:pt x="316" y="1829"/>
                    <a:pt x="561" y="2115"/>
                  </a:cubicBezTo>
                  <a:cubicBezTo>
                    <a:pt x="673" y="2257"/>
                    <a:pt x="806" y="2380"/>
                    <a:pt x="989" y="2411"/>
                  </a:cubicBezTo>
                  <a:cubicBezTo>
                    <a:pt x="1005" y="2415"/>
                    <a:pt x="1021" y="2419"/>
                    <a:pt x="1036" y="2419"/>
                  </a:cubicBezTo>
                  <a:cubicBezTo>
                    <a:pt x="1058" y="2419"/>
                    <a:pt x="1078" y="2410"/>
                    <a:pt x="1090" y="2380"/>
                  </a:cubicBezTo>
                  <a:cubicBezTo>
                    <a:pt x="1112" y="2340"/>
                    <a:pt x="1080" y="2309"/>
                    <a:pt x="1041" y="2279"/>
                  </a:cubicBezTo>
                  <a:cubicBezTo>
                    <a:pt x="906" y="2196"/>
                    <a:pt x="784" y="2096"/>
                    <a:pt x="683" y="1973"/>
                  </a:cubicBezTo>
                  <a:cubicBezTo>
                    <a:pt x="284" y="1503"/>
                    <a:pt x="142" y="943"/>
                    <a:pt x="172" y="341"/>
                  </a:cubicBezTo>
                  <a:cubicBezTo>
                    <a:pt x="172" y="238"/>
                    <a:pt x="194" y="147"/>
                    <a:pt x="204" y="45"/>
                  </a:cubicBezTo>
                  <a:cubicBezTo>
                    <a:pt x="204" y="35"/>
                    <a:pt x="204" y="15"/>
                    <a:pt x="184" y="5"/>
                  </a:cubicBezTo>
                  <a:cubicBezTo>
                    <a:pt x="178" y="2"/>
                    <a:pt x="172" y="0"/>
                    <a:pt x="166" y="0"/>
                  </a:cubicBez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2068025" y="2449225"/>
              <a:ext cx="41325" cy="44475"/>
            </a:xfrm>
            <a:custGeom>
              <a:rect b="b" l="l" r="r" t="t"/>
              <a:pathLst>
                <a:path extrusionOk="0" h="1779" w="1653">
                  <a:moveTo>
                    <a:pt x="1552" y="0"/>
                  </a:moveTo>
                  <a:cubicBezTo>
                    <a:pt x="1491" y="0"/>
                    <a:pt x="1469" y="51"/>
                    <a:pt x="1469" y="103"/>
                  </a:cubicBezTo>
                  <a:cubicBezTo>
                    <a:pt x="1469" y="142"/>
                    <a:pt x="1459" y="164"/>
                    <a:pt x="1449" y="193"/>
                  </a:cubicBezTo>
                  <a:cubicBezTo>
                    <a:pt x="1356" y="509"/>
                    <a:pt x="1195" y="776"/>
                    <a:pt x="969" y="1011"/>
                  </a:cubicBezTo>
                  <a:cubicBezTo>
                    <a:pt x="857" y="1111"/>
                    <a:pt x="744" y="1214"/>
                    <a:pt x="634" y="1305"/>
                  </a:cubicBezTo>
                  <a:cubicBezTo>
                    <a:pt x="480" y="1427"/>
                    <a:pt x="316" y="1540"/>
                    <a:pt x="132" y="1601"/>
                  </a:cubicBezTo>
                  <a:cubicBezTo>
                    <a:pt x="103" y="1611"/>
                    <a:pt x="71" y="1633"/>
                    <a:pt x="42" y="1642"/>
                  </a:cubicBezTo>
                  <a:cubicBezTo>
                    <a:pt x="10" y="1662"/>
                    <a:pt x="0" y="1704"/>
                    <a:pt x="10" y="1733"/>
                  </a:cubicBezTo>
                  <a:cubicBezTo>
                    <a:pt x="27" y="1765"/>
                    <a:pt x="48" y="1778"/>
                    <a:pt x="71" y="1778"/>
                  </a:cubicBezTo>
                  <a:cubicBezTo>
                    <a:pt x="78" y="1778"/>
                    <a:pt x="86" y="1777"/>
                    <a:pt x="93" y="1775"/>
                  </a:cubicBezTo>
                  <a:cubicBezTo>
                    <a:pt x="113" y="1775"/>
                    <a:pt x="123" y="1775"/>
                    <a:pt x="145" y="1765"/>
                  </a:cubicBezTo>
                  <a:cubicBezTo>
                    <a:pt x="267" y="1713"/>
                    <a:pt x="399" y="1662"/>
                    <a:pt x="522" y="1601"/>
                  </a:cubicBezTo>
                  <a:cubicBezTo>
                    <a:pt x="940" y="1378"/>
                    <a:pt x="1256" y="1060"/>
                    <a:pt x="1479" y="654"/>
                  </a:cubicBezTo>
                  <a:cubicBezTo>
                    <a:pt x="1572" y="490"/>
                    <a:pt x="1633" y="316"/>
                    <a:pt x="1652" y="122"/>
                  </a:cubicBezTo>
                  <a:lnTo>
                    <a:pt x="1652" y="103"/>
                  </a:lnTo>
                  <a:cubicBezTo>
                    <a:pt x="1643" y="42"/>
                    <a:pt x="1613" y="0"/>
                    <a:pt x="1552" y="0"/>
                  </a:cubicBez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4"/>
            <p:cNvSpPr/>
            <p:nvPr/>
          </p:nvSpPr>
          <p:spPr>
            <a:xfrm>
              <a:off x="2089675" y="2525300"/>
              <a:ext cx="50825" cy="34325"/>
            </a:xfrm>
            <a:custGeom>
              <a:rect b="b" l="l" r="r" t="t"/>
              <a:pathLst>
                <a:path extrusionOk="0" h="1373" w="2033">
                  <a:moveTo>
                    <a:pt x="52" y="0"/>
                  </a:moveTo>
                  <a:cubicBezTo>
                    <a:pt x="46" y="0"/>
                    <a:pt x="39" y="2"/>
                    <a:pt x="32" y="7"/>
                  </a:cubicBezTo>
                  <a:cubicBezTo>
                    <a:pt x="1" y="17"/>
                    <a:pt x="13" y="48"/>
                    <a:pt x="23" y="68"/>
                  </a:cubicBezTo>
                  <a:cubicBezTo>
                    <a:pt x="32" y="149"/>
                    <a:pt x="52" y="220"/>
                    <a:pt x="94" y="293"/>
                  </a:cubicBezTo>
                  <a:cubicBezTo>
                    <a:pt x="258" y="629"/>
                    <a:pt x="542" y="832"/>
                    <a:pt x="857" y="996"/>
                  </a:cubicBezTo>
                  <a:cubicBezTo>
                    <a:pt x="1163" y="1160"/>
                    <a:pt x="1491" y="1250"/>
                    <a:pt x="1817" y="1333"/>
                  </a:cubicBezTo>
                  <a:cubicBezTo>
                    <a:pt x="1868" y="1353"/>
                    <a:pt x="1920" y="1363"/>
                    <a:pt x="1959" y="1373"/>
                  </a:cubicBezTo>
                  <a:cubicBezTo>
                    <a:pt x="1991" y="1363"/>
                    <a:pt x="2020" y="1363"/>
                    <a:pt x="2020" y="1333"/>
                  </a:cubicBezTo>
                  <a:cubicBezTo>
                    <a:pt x="2032" y="1302"/>
                    <a:pt x="2020" y="1282"/>
                    <a:pt x="1991" y="1272"/>
                  </a:cubicBezTo>
                  <a:cubicBezTo>
                    <a:pt x="1981" y="1260"/>
                    <a:pt x="1959" y="1260"/>
                    <a:pt x="1939" y="1250"/>
                  </a:cubicBezTo>
                  <a:cubicBezTo>
                    <a:pt x="1685" y="1179"/>
                    <a:pt x="1420" y="1076"/>
                    <a:pt x="1163" y="976"/>
                  </a:cubicBezTo>
                  <a:cubicBezTo>
                    <a:pt x="828" y="844"/>
                    <a:pt x="532" y="638"/>
                    <a:pt x="297" y="354"/>
                  </a:cubicBezTo>
                  <a:cubicBezTo>
                    <a:pt x="216" y="252"/>
                    <a:pt x="155" y="149"/>
                    <a:pt x="94" y="36"/>
                  </a:cubicBezTo>
                  <a:cubicBezTo>
                    <a:pt x="86" y="21"/>
                    <a:pt x="71" y="0"/>
                    <a:pt x="52" y="0"/>
                  </a:cubicBez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2071075" y="2718050"/>
              <a:ext cx="45625" cy="32625"/>
            </a:xfrm>
            <a:custGeom>
              <a:rect b="b" l="l" r="r" t="t"/>
              <a:pathLst>
                <a:path extrusionOk="0" h="1305" w="1825">
                  <a:moveTo>
                    <a:pt x="1760" y="1"/>
                  </a:moveTo>
                  <a:cubicBezTo>
                    <a:pt x="1749" y="1"/>
                    <a:pt x="1737" y="3"/>
                    <a:pt x="1724" y="7"/>
                  </a:cubicBezTo>
                  <a:cubicBezTo>
                    <a:pt x="1491" y="98"/>
                    <a:pt x="1256" y="191"/>
                    <a:pt x="1041" y="323"/>
                  </a:cubicBezTo>
                  <a:cubicBezTo>
                    <a:pt x="786" y="487"/>
                    <a:pt x="551" y="690"/>
                    <a:pt x="297" y="874"/>
                  </a:cubicBezTo>
                  <a:cubicBezTo>
                    <a:pt x="194" y="954"/>
                    <a:pt x="103" y="1067"/>
                    <a:pt x="32" y="1189"/>
                  </a:cubicBezTo>
                  <a:cubicBezTo>
                    <a:pt x="10" y="1231"/>
                    <a:pt x="1" y="1260"/>
                    <a:pt x="42" y="1292"/>
                  </a:cubicBezTo>
                  <a:cubicBezTo>
                    <a:pt x="54" y="1301"/>
                    <a:pt x="65" y="1304"/>
                    <a:pt x="76" y="1304"/>
                  </a:cubicBezTo>
                  <a:cubicBezTo>
                    <a:pt x="101" y="1304"/>
                    <a:pt x="122" y="1283"/>
                    <a:pt x="145" y="1260"/>
                  </a:cubicBezTo>
                  <a:cubicBezTo>
                    <a:pt x="194" y="1199"/>
                    <a:pt x="245" y="1138"/>
                    <a:pt x="297" y="1077"/>
                  </a:cubicBezTo>
                  <a:cubicBezTo>
                    <a:pt x="471" y="883"/>
                    <a:pt x="683" y="732"/>
                    <a:pt x="909" y="599"/>
                  </a:cubicBezTo>
                  <a:cubicBezTo>
                    <a:pt x="1185" y="426"/>
                    <a:pt x="1450" y="232"/>
                    <a:pt x="1775" y="129"/>
                  </a:cubicBezTo>
                  <a:cubicBezTo>
                    <a:pt x="1797" y="120"/>
                    <a:pt x="1817" y="98"/>
                    <a:pt x="1817" y="68"/>
                  </a:cubicBezTo>
                  <a:cubicBezTo>
                    <a:pt x="1824" y="28"/>
                    <a:pt x="1800" y="1"/>
                    <a:pt x="1760" y="1"/>
                  </a:cubicBez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2100950" y="2726300"/>
              <a:ext cx="47450" cy="16650"/>
            </a:xfrm>
            <a:custGeom>
              <a:rect b="b" l="l" r="r" t="t"/>
              <a:pathLst>
                <a:path extrusionOk="0" h="666" w="1898">
                  <a:moveTo>
                    <a:pt x="1817" y="1"/>
                  </a:moveTo>
                  <a:cubicBezTo>
                    <a:pt x="1794" y="1"/>
                    <a:pt x="1772" y="16"/>
                    <a:pt x="1753" y="34"/>
                  </a:cubicBezTo>
                  <a:cubicBezTo>
                    <a:pt x="1713" y="64"/>
                    <a:pt x="1672" y="96"/>
                    <a:pt x="1630" y="125"/>
                  </a:cubicBezTo>
                  <a:cubicBezTo>
                    <a:pt x="1488" y="247"/>
                    <a:pt x="1314" y="309"/>
                    <a:pt x="1141" y="360"/>
                  </a:cubicBezTo>
                  <a:cubicBezTo>
                    <a:pt x="928" y="421"/>
                    <a:pt x="712" y="482"/>
                    <a:pt x="499" y="492"/>
                  </a:cubicBezTo>
                  <a:cubicBezTo>
                    <a:pt x="432" y="503"/>
                    <a:pt x="367" y="505"/>
                    <a:pt x="301" y="505"/>
                  </a:cubicBezTo>
                  <a:cubicBezTo>
                    <a:pt x="228" y="505"/>
                    <a:pt x="156" y="502"/>
                    <a:pt x="81" y="502"/>
                  </a:cubicBezTo>
                  <a:cubicBezTo>
                    <a:pt x="39" y="514"/>
                    <a:pt x="10" y="524"/>
                    <a:pt x="0" y="563"/>
                  </a:cubicBezTo>
                  <a:cubicBezTo>
                    <a:pt x="0" y="605"/>
                    <a:pt x="20" y="637"/>
                    <a:pt x="61" y="646"/>
                  </a:cubicBezTo>
                  <a:cubicBezTo>
                    <a:pt x="142" y="656"/>
                    <a:pt x="213" y="666"/>
                    <a:pt x="296" y="666"/>
                  </a:cubicBezTo>
                  <a:cubicBezTo>
                    <a:pt x="551" y="656"/>
                    <a:pt x="796" y="615"/>
                    <a:pt x="1040" y="544"/>
                  </a:cubicBezTo>
                  <a:cubicBezTo>
                    <a:pt x="1336" y="463"/>
                    <a:pt x="1591" y="318"/>
                    <a:pt x="1836" y="147"/>
                  </a:cubicBezTo>
                  <a:cubicBezTo>
                    <a:pt x="1887" y="105"/>
                    <a:pt x="1897" y="54"/>
                    <a:pt x="1865" y="25"/>
                  </a:cubicBezTo>
                  <a:cubicBezTo>
                    <a:pt x="1849" y="8"/>
                    <a:pt x="1833" y="1"/>
                    <a:pt x="1817" y="1"/>
                  </a:cubicBez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1938775" y="2553000"/>
              <a:ext cx="5100" cy="5350"/>
            </a:xfrm>
            <a:custGeom>
              <a:rect b="b" l="l" r="r" t="t"/>
              <a:pathLst>
                <a:path extrusionOk="0" h="214" w="204">
                  <a:moveTo>
                    <a:pt x="133" y="0"/>
                  </a:moveTo>
                  <a:cubicBezTo>
                    <a:pt x="72" y="0"/>
                    <a:pt x="1" y="81"/>
                    <a:pt x="1" y="164"/>
                  </a:cubicBezTo>
                  <a:cubicBezTo>
                    <a:pt x="1" y="184"/>
                    <a:pt x="30" y="203"/>
                    <a:pt x="72" y="213"/>
                  </a:cubicBezTo>
                  <a:cubicBezTo>
                    <a:pt x="123" y="213"/>
                    <a:pt x="204" y="123"/>
                    <a:pt x="204" y="61"/>
                  </a:cubicBezTo>
                  <a:cubicBezTo>
                    <a:pt x="204" y="20"/>
                    <a:pt x="174" y="0"/>
                    <a:pt x="133" y="0"/>
                  </a:cubicBez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2126950" y="2522900"/>
              <a:ext cx="4375" cy="5175"/>
            </a:xfrm>
            <a:custGeom>
              <a:rect b="b" l="l" r="r" t="t"/>
              <a:pathLst>
                <a:path extrusionOk="0" h="207" w="175">
                  <a:moveTo>
                    <a:pt x="71" y="0"/>
                  </a:moveTo>
                  <a:cubicBezTo>
                    <a:pt x="20" y="0"/>
                    <a:pt x="10" y="32"/>
                    <a:pt x="0" y="71"/>
                  </a:cubicBezTo>
                  <a:cubicBezTo>
                    <a:pt x="0" y="129"/>
                    <a:pt x="55" y="206"/>
                    <a:pt x="104" y="206"/>
                  </a:cubicBezTo>
                  <a:cubicBezTo>
                    <a:pt x="107" y="206"/>
                    <a:pt x="110" y="206"/>
                    <a:pt x="113" y="206"/>
                  </a:cubicBezTo>
                  <a:cubicBezTo>
                    <a:pt x="152" y="206"/>
                    <a:pt x="174" y="184"/>
                    <a:pt x="174" y="144"/>
                  </a:cubicBezTo>
                  <a:cubicBezTo>
                    <a:pt x="174" y="71"/>
                    <a:pt x="123" y="0"/>
                    <a:pt x="71" y="0"/>
                  </a:cubicBez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2132525" y="2519575"/>
              <a:ext cx="4125" cy="4375"/>
            </a:xfrm>
            <a:custGeom>
              <a:rect b="b" l="l" r="r" t="t"/>
              <a:pathLst>
                <a:path extrusionOk="0" h="175" w="165">
                  <a:moveTo>
                    <a:pt x="83" y="1"/>
                  </a:moveTo>
                  <a:cubicBezTo>
                    <a:pt x="42" y="1"/>
                    <a:pt x="0" y="20"/>
                    <a:pt x="0" y="72"/>
                  </a:cubicBezTo>
                  <a:cubicBezTo>
                    <a:pt x="0" y="123"/>
                    <a:pt x="51" y="175"/>
                    <a:pt x="103" y="175"/>
                  </a:cubicBezTo>
                  <a:cubicBezTo>
                    <a:pt x="144" y="175"/>
                    <a:pt x="164" y="155"/>
                    <a:pt x="164" y="104"/>
                  </a:cubicBezTo>
                  <a:cubicBezTo>
                    <a:pt x="164" y="52"/>
                    <a:pt x="122" y="1"/>
                    <a:pt x="83" y="1"/>
                  </a:cubicBez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1947950" y="2551225"/>
              <a:ext cx="3825" cy="4600"/>
            </a:xfrm>
            <a:custGeom>
              <a:rect b="b" l="l" r="r" t="t"/>
              <a:pathLst>
                <a:path extrusionOk="0" h="184" w="153">
                  <a:moveTo>
                    <a:pt x="82" y="0"/>
                  </a:moveTo>
                  <a:cubicBezTo>
                    <a:pt x="30" y="0"/>
                    <a:pt x="1" y="52"/>
                    <a:pt x="1" y="101"/>
                  </a:cubicBezTo>
                  <a:cubicBezTo>
                    <a:pt x="1" y="142"/>
                    <a:pt x="20" y="174"/>
                    <a:pt x="62" y="184"/>
                  </a:cubicBezTo>
                  <a:cubicBezTo>
                    <a:pt x="113" y="184"/>
                    <a:pt x="153" y="142"/>
                    <a:pt x="153" y="81"/>
                  </a:cubicBezTo>
                  <a:cubicBezTo>
                    <a:pt x="153" y="30"/>
                    <a:pt x="133" y="0"/>
                    <a:pt x="82" y="0"/>
                  </a:cubicBez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1902300" y="2413300"/>
              <a:ext cx="342475" cy="513675"/>
            </a:xfrm>
            <a:custGeom>
              <a:rect b="b" l="l" r="r" t="t"/>
              <a:pathLst>
                <a:path extrusionOk="0" h="20547" w="13699">
                  <a:moveTo>
                    <a:pt x="4468" y="2844"/>
                  </a:moveTo>
                  <a:cubicBezTo>
                    <a:pt x="4571" y="2937"/>
                    <a:pt x="4713" y="2967"/>
                    <a:pt x="4793" y="3089"/>
                  </a:cubicBezTo>
                  <a:cubicBezTo>
                    <a:pt x="4938" y="3292"/>
                    <a:pt x="5121" y="3476"/>
                    <a:pt x="5334" y="3611"/>
                  </a:cubicBezTo>
                  <a:cubicBezTo>
                    <a:pt x="5536" y="3731"/>
                    <a:pt x="5750" y="3790"/>
                    <a:pt x="5965" y="3790"/>
                  </a:cubicBezTo>
                  <a:cubicBezTo>
                    <a:pt x="6240" y="3790"/>
                    <a:pt x="6515" y="3692"/>
                    <a:pt x="6761" y="3498"/>
                  </a:cubicBezTo>
                  <a:cubicBezTo>
                    <a:pt x="6906" y="3395"/>
                    <a:pt x="7018" y="3273"/>
                    <a:pt x="7129" y="3141"/>
                  </a:cubicBezTo>
                  <a:cubicBezTo>
                    <a:pt x="7190" y="3060"/>
                    <a:pt x="7293" y="3038"/>
                    <a:pt x="7386" y="2957"/>
                  </a:cubicBezTo>
                  <a:lnTo>
                    <a:pt x="7386" y="2957"/>
                  </a:lnTo>
                  <a:cubicBezTo>
                    <a:pt x="7354" y="3109"/>
                    <a:pt x="7344" y="3243"/>
                    <a:pt x="7354" y="3376"/>
                  </a:cubicBezTo>
                  <a:cubicBezTo>
                    <a:pt x="7363" y="3743"/>
                    <a:pt x="7405" y="4100"/>
                    <a:pt x="7537" y="4426"/>
                  </a:cubicBezTo>
                  <a:cubicBezTo>
                    <a:pt x="7740" y="4915"/>
                    <a:pt x="8068" y="5273"/>
                    <a:pt x="8568" y="5466"/>
                  </a:cubicBezTo>
                  <a:cubicBezTo>
                    <a:pt x="9087" y="5669"/>
                    <a:pt x="9618" y="5833"/>
                    <a:pt x="10139" y="6026"/>
                  </a:cubicBezTo>
                  <a:cubicBezTo>
                    <a:pt x="10362" y="6119"/>
                    <a:pt x="10587" y="6210"/>
                    <a:pt x="10780" y="6352"/>
                  </a:cubicBezTo>
                  <a:cubicBezTo>
                    <a:pt x="11067" y="6577"/>
                    <a:pt x="11228" y="6883"/>
                    <a:pt x="11341" y="7231"/>
                  </a:cubicBezTo>
                  <a:cubicBezTo>
                    <a:pt x="11434" y="7505"/>
                    <a:pt x="11473" y="7791"/>
                    <a:pt x="11505" y="8087"/>
                  </a:cubicBezTo>
                  <a:cubicBezTo>
                    <a:pt x="11534" y="8413"/>
                    <a:pt x="11566" y="8751"/>
                    <a:pt x="11596" y="9086"/>
                  </a:cubicBezTo>
                  <a:cubicBezTo>
                    <a:pt x="11618" y="9321"/>
                    <a:pt x="11627" y="9566"/>
                    <a:pt x="11637" y="9801"/>
                  </a:cubicBezTo>
                  <a:cubicBezTo>
                    <a:pt x="11657" y="10065"/>
                    <a:pt x="11679" y="10342"/>
                    <a:pt x="11689" y="10606"/>
                  </a:cubicBezTo>
                  <a:cubicBezTo>
                    <a:pt x="11698" y="10809"/>
                    <a:pt x="11708" y="11025"/>
                    <a:pt x="11718" y="11238"/>
                  </a:cubicBezTo>
                  <a:cubicBezTo>
                    <a:pt x="11740" y="11749"/>
                    <a:pt x="11740" y="12258"/>
                    <a:pt x="11730" y="12767"/>
                  </a:cubicBezTo>
                  <a:cubicBezTo>
                    <a:pt x="11730" y="13115"/>
                    <a:pt x="11708" y="13472"/>
                    <a:pt x="11689" y="13817"/>
                  </a:cubicBezTo>
                  <a:cubicBezTo>
                    <a:pt x="11669" y="14074"/>
                    <a:pt x="11618" y="14329"/>
                    <a:pt x="11534" y="14564"/>
                  </a:cubicBezTo>
                  <a:cubicBezTo>
                    <a:pt x="11463" y="14787"/>
                    <a:pt x="11351" y="14970"/>
                    <a:pt x="11189" y="15134"/>
                  </a:cubicBezTo>
                  <a:cubicBezTo>
                    <a:pt x="10944" y="15389"/>
                    <a:pt x="10648" y="15582"/>
                    <a:pt x="10342" y="15756"/>
                  </a:cubicBezTo>
                  <a:cubicBezTo>
                    <a:pt x="9772" y="16094"/>
                    <a:pt x="9160" y="16339"/>
                    <a:pt x="8536" y="16571"/>
                  </a:cubicBezTo>
                  <a:cubicBezTo>
                    <a:pt x="7956" y="16786"/>
                    <a:pt x="7373" y="16980"/>
                    <a:pt x="6803" y="17244"/>
                  </a:cubicBezTo>
                  <a:cubicBezTo>
                    <a:pt x="6700" y="17296"/>
                    <a:pt x="6619" y="17367"/>
                    <a:pt x="6548" y="17440"/>
                  </a:cubicBezTo>
                  <a:cubicBezTo>
                    <a:pt x="6140" y="17846"/>
                    <a:pt x="5701" y="18213"/>
                    <a:pt x="5232" y="18541"/>
                  </a:cubicBezTo>
                  <a:cubicBezTo>
                    <a:pt x="4967" y="18725"/>
                    <a:pt x="4671" y="18896"/>
                    <a:pt x="4355" y="18999"/>
                  </a:cubicBezTo>
                  <a:cubicBezTo>
                    <a:pt x="4284" y="19019"/>
                    <a:pt x="4213" y="19041"/>
                    <a:pt x="4130" y="19051"/>
                  </a:cubicBezTo>
                  <a:cubicBezTo>
                    <a:pt x="4110" y="19051"/>
                    <a:pt x="4091" y="19051"/>
                    <a:pt x="4069" y="19041"/>
                  </a:cubicBezTo>
                  <a:cubicBezTo>
                    <a:pt x="4059" y="19009"/>
                    <a:pt x="4091" y="18989"/>
                    <a:pt x="4110" y="18980"/>
                  </a:cubicBezTo>
                  <a:cubicBezTo>
                    <a:pt x="4478" y="18847"/>
                    <a:pt x="4815" y="18652"/>
                    <a:pt x="5121" y="18419"/>
                  </a:cubicBezTo>
                  <a:cubicBezTo>
                    <a:pt x="5141" y="18397"/>
                    <a:pt x="5170" y="18377"/>
                    <a:pt x="5192" y="18358"/>
                  </a:cubicBezTo>
                  <a:cubicBezTo>
                    <a:pt x="5212" y="18336"/>
                    <a:pt x="5212" y="18316"/>
                    <a:pt x="5192" y="18297"/>
                  </a:cubicBezTo>
                  <a:cubicBezTo>
                    <a:pt x="5183" y="18287"/>
                    <a:pt x="5174" y="18284"/>
                    <a:pt x="5165" y="18284"/>
                  </a:cubicBezTo>
                  <a:cubicBezTo>
                    <a:pt x="5153" y="18284"/>
                    <a:pt x="5142" y="18290"/>
                    <a:pt x="5131" y="18297"/>
                  </a:cubicBezTo>
                  <a:cubicBezTo>
                    <a:pt x="4877" y="18519"/>
                    <a:pt x="4580" y="18683"/>
                    <a:pt x="4274" y="18825"/>
                  </a:cubicBezTo>
                  <a:cubicBezTo>
                    <a:pt x="4069" y="18928"/>
                    <a:pt x="3866" y="18989"/>
                    <a:pt x="3641" y="18989"/>
                  </a:cubicBezTo>
                  <a:lnTo>
                    <a:pt x="3621" y="18989"/>
                  </a:lnTo>
                  <a:cubicBezTo>
                    <a:pt x="3570" y="18989"/>
                    <a:pt x="3508" y="18980"/>
                    <a:pt x="3499" y="18918"/>
                  </a:cubicBezTo>
                  <a:cubicBezTo>
                    <a:pt x="3489" y="18857"/>
                    <a:pt x="3540" y="18825"/>
                    <a:pt x="3592" y="18816"/>
                  </a:cubicBezTo>
                  <a:cubicBezTo>
                    <a:pt x="3898" y="18735"/>
                    <a:pt x="4172" y="18581"/>
                    <a:pt x="4436" y="18419"/>
                  </a:cubicBezTo>
                  <a:cubicBezTo>
                    <a:pt x="4642" y="18284"/>
                    <a:pt x="4825" y="18133"/>
                    <a:pt x="5019" y="17991"/>
                  </a:cubicBezTo>
                  <a:cubicBezTo>
                    <a:pt x="5048" y="17969"/>
                    <a:pt x="5080" y="17939"/>
                    <a:pt x="5048" y="17908"/>
                  </a:cubicBezTo>
                  <a:cubicBezTo>
                    <a:pt x="5037" y="17897"/>
                    <a:pt x="5026" y="17893"/>
                    <a:pt x="5015" y="17893"/>
                  </a:cubicBezTo>
                  <a:cubicBezTo>
                    <a:pt x="4997" y="17893"/>
                    <a:pt x="4980" y="17905"/>
                    <a:pt x="4967" y="17917"/>
                  </a:cubicBezTo>
                  <a:cubicBezTo>
                    <a:pt x="4642" y="18184"/>
                    <a:pt x="4294" y="18429"/>
                    <a:pt x="3907" y="18612"/>
                  </a:cubicBezTo>
                  <a:cubicBezTo>
                    <a:pt x="3775" y="18674"/>
                    <a:pt x="3631" y="18745"/>
                    <a:pt x="3469" y="18745"/>
                  </a:cubicBezTo>
                  <a:cubicBezTo>
                    <a:pt x="3454" y="18748"/>
                    <a:pt x="3438" y="18750"/>
                    <a:pt x="3423" y="18750"/>
                  </a:cubicBezTo>
                  <a:cubicBezTo>
                    <a:pt x="3389" y="18750"/>
                    <a:pt x="3360" y="18739"/>
                    <a:pt x="3347" y="18703"/>
                  </a:cubicBezTo>
                  <a:cubicBezTo>
                    <a:pt x="3325" y="18652"/>
                    <a:pt x="3357" y="18612"/>
                    <a:pt x="3386" y="18571"/>
                  </a:cubicBezTo>
                  <a:cubicBezTo>
                    <a:pt x="3447" y="18480"/>
                    <a:pt x="3540" y="18419"/>
                    <a:pt x="3621" y="18346"/>
                  </a:cubicBezTo>
                  <a:cubicBezTo>
                    <a:pt x="3663" y="18306"/>
                    <a:pt x="3724" y="18284"/>
                    <a:pt x="3775" y="18255"/>
                  </a:cubicBezTo>
                  <a:cubicBezTo>
                    <a:pt x="4069" y="18123"/>
                    <a:pt x="4336" y="17949"/>
                    <a:pt x="4580" y="17746"/>
                  </a:cubicBezTo>
                  <a:cubicBezTo>
                    <a:pt x="4651" y="17695"/>
                    <a:pt x="4713" y="17633"/>
                    <a:pt x="4774" y="17572"/>
                  </a:cubicBezTo>
                  <a:cubicBezTo>
                    <a:pt x="4793" y="17550"/>
                    <a:pt x="4835" y="17531"/>
                    <a:pt x="4803" y="17501"/>
                  </a:cubicBezTo>
                  <a:cubicBezTo>
                    <a:pt x="4794" y="17491"/>
                    <a:pt x="4786" y="17488"/>
                    <a:pt x="4778" y="17488"/>
                  </a:cubicBezTo>
                  <a:cubicBezTo>
                    <a:pt x="4761" y="17488"/>
                    <a:pt x="4745" y="17507"/>
                    <a:pt x="4722" y="17521"/>
                  </a:cubicBezTo>
                  <a:cubicBezTo>
                    <a:pt x="4549" y="17673"/>
                    <a:pt x="4365" y="17817"/>
                    <a:pt x="4172" y="17949"/>
                  </a:cubicBezTo>
                  <a:cubicBezTo>
                    <a:pt x="3978" y="18072"/>
                    <a:pt x="3785" y="18184"/>
                    <a:pt x="3560" y="18245"/>
                  </a:cubicBezTo>
                  <a:cubicBezTo>
                    <a:pt x="3518" y="18255"/>
                    <a:pt x="3469" y="18265"/>
                    <a:pt x="3428" y="18265"/>
                  </a:cubicBezTo>
                  <a:cubicBezTo>
                    <a:pt x="3347" y="18265"/>
                    <a:pt x="3335" y="18236"/>
                    <a:pt x="3366" y="18174"/>
                  </a:cubicBezTo>
                  <a:cubicBezTo>
                    <a:pt x="3408" y="18101"/>
                    <a:pt x="3469" y="18052"/>
                    <a:pt x="3530" y="18001"/>
                  </a:cubicBezTo>
                  <a:cubicBezTo>
                    <a:pt x="3702" y="17846"/>
                    <a:pt x="3898" y="17724"/>
                    <a:pt x="4081" y="17572"/>
                  </a:cubicBezTo>
                  <a:cubicBezTo>
                    <a:pt x="4314" y="17367"/>
                    <a:pt x="4529" y="17154"/>
                    <a:pt x="4732" y="16909"/>
                  </a:cubicBezTo>
                  <a:cubicBezTo>
                    <a:pt x="4764" y="16867"/>
                    <a:pt x="4754" y="16848"/>
                    <a:pt x="4703" y="16838"/>
                  </a:cubicBezTo>
                  <a:cubicBezTo>
                    <a:pt x="4600" y="16816"/>
                    <a:pt x="4509" y="16806"/>
                    <a:pt x="4407" y="16796"/>
                  </a:cubicBezTo>
                  <a:cubicBezTo>
                    <a:pt x="4274" y="16777"/>
                    <a:pt x="4142" y="16725"/>
                    <a:pt x="4030" y="16654"/>
                  </a:cubicBezTo>
                  <a:cubicBezTo>
                    <a:pt x="3998" y="16632"/>
                    <a:pt x="3969" y="16603"/>
                    <a:pt x="3969" y="16561"/>
                  </a:cubicBezTo>
                  <a:cubicBezTo>
                    <a:pt x="3978" y="16510"/>
                    <a:pt x="4020" y="16500"/>
                    <a:pt x="4049" y="16490"/>
                  </a:cubicBezTo>
                  <a:cubicBezTo>
                    <a:pt x="4191" y="16439"/>
                    <a:pt x="4345" y="16419"/>
                    <a:pt x="4487" y="16400"/>
                  </a:cubicBezTo>
                  <a:cubicBezTo>
                    <a:pt x="4732" y="16358"/>
                    <a:pt x="4967" y="16287"/>
                    <a:pt x="5212" y="16236"/>
                  </a:cubicBezTo>
                  <a:cubicBezTo>
                    <a:pt x="5315" y="16217"/>
                    <a:pt x="5418" y="16205"/>
                    <a:pt x="5520" y="16205"/>
                  </a:cubicBezTo>
                  <a:cubicBezTo>
                    <a:pt x="5649" y="16205"/>
                    <a:pt x="5775" y="16225"/>
                    <a:pt x="5895" y="16277"/>
                  </a:cubicBezTo>
                  <a:cubicBezTo>
                    <a:pt x="5925" y="16289"/>
                    <a:pt x="5955" y="16294"/>
                    <a:pt x="5987" y="16294"/>
                  </a:cubicBezTo>
                  <a:cubicBezTo>
                    <a:pt x="6010" y="16294"/>
                    <a:pt x="6034" y="16291"/>
                    <a:pt x="6059" y="16287"/>
                  </a:cubicBezTo>
                  <a:cubicBezTo>
                    <a:pt x="6294" y="16194"/>
                    <a:pt x="6497" y="16052"/>
                    <a:pt x="6700" y="15920"/>
                  </a:cubicBezTo>
                  <a:cubicBezTo>
                    <a:pt x="7231" y="15563"/>
                    <a:pt x="7762" y="15205"/>
                    <a:pt x="8262" y="14809"/>
                  </a:cubicBezTo>
                  <a:cubicBezTo>
                    <a:pt x="8384" y="14696"/>
                    <a:pt x="8526" y="14655"/>
                    <a:pt x="8690" y="14625"/>
                  </a:cubicBezTo>
                  <a:cubicBezTo>
                    <a:pt x="9016" y="14574"/>
                    <a:pt x="9302" y="14400"/>
                    <a:pt x="9576" y="14216"/>
                  </a:cubicBezTo>
                  <a:cubicBezTo>
                    <a:pt x="9598" y="14197"/>
                    <a:pt x="9618" y="14185"/>
                    <a:pt x="9637" y="14165"/>
                  </a:cubicBezTo>
                  <a:cubicBezTo>
                    <a:pt x="9750" y="14084"/>
                    <a:pt x="9833" y="13981"/>
                    <a:pt x="9833" y="13839"/>
                  </a:cubicBezTo>
                  <a:cubicBezTo>
                    <a:pt x="9843" y="13685"/>
                    <a:pt x="9914" y="13553"/>
                    <a:pt x="9924" y="13401"/>
                  </a:cubicBezTo>
                  <a:cubicBezTo>
                    <a:pt x="9934" y="13318"/>
                    <a:pt x="9965" y="13257"/>
                    <a:pt x="10017" y="13196"/>
                  </a:cubicBezTo>
                  <a:cubicBezTo>
                    <a:pt x="10088" y="13095"/>
                    <a:pt x="10149" y="12973"/>
                    <a:pt x="10139" y="12829"/>
                  </a:cubicBezTo>
                  <a:cubicBezTo>
                    <a:pt x="10127" y="12809"/>
                    <a:pt x="10149" y="12789"/>
                    <a:pt x="10159" y="12767"/>
                  </a:cubicBezTo>
                  <a:cubicBezTo>
                    <a:pt x="10210" y="12677"/>
                    <a:pt x="10240" y="12574"/>
                    <a:pt x="10240" y="12471"/>
                  </a:cubicBezTo>
                  <a:cubicBezTo>
                    <a:pt x="10249" y="12390"/>
                    <a:pt x="10230" y="12329"/>
                    <a:pt x="10149" y="12300"/>
                  </a:cubicBezTo>
                  <a:cubicBezTo>
                    <a:pt x="10311" y="11994"/>
                    <a:pt x="10433" y="11688"/>
                    <a:pt x="10516" y="11350"/>
                  </a:cubicBezTo>
                  <a:cubicBezTo>
                    <a:pt x="10629" y="10861"/>
                    <a:pt x="10577" y="10371"/>
                    <a:pt x="10404" y="9901"/>
                  </a:cubicBezTo>
                  <a:cubicBezTo>
                    <a:pt x="10342" y="9749"/>
                    <a:pt x="10281" y="9607"/>
                    <a:pt x="10210" y="9463"/>
                  </a:cubicBezTo>
                  <a:cubicBezTo>
                    <a:pt x="10066" y="9179"/>
                    <a:pt x="10046" y="8883"/>
                    <a:pt x="10139" y="8577"/>
                  </a:cubicBezTo>
                  <a:cubicBezTo>
                    <a:pt x="10178" y="8455"/>
                    <a:pt x="10188" y="8332"/>
                    <a:pt x="10159" y="8210"/>
                  </a:cubicBezTo>
                  <a:cubicBezTo>
                    <a:pt x="10159" y="8188"/>
                    <a:pt x="10159" y="8178"/>
                    <a:pt x="10149" y="8158"/>
                  </a:cubicBezTo>
                  <a:cubicBezTo>
                    <a:pt x="10139" y="8149"/>
                    <a:pt x="10127" y="8139"/>
                    <a:pt x="10107" y="8139"/>
                  </a:cubicBezTo>
                  <a:cubicBezTo>
                    <a:pt x="10088" y="8149"/>
                    <a:pt x="10078" y="8158"/>
                    <a:pt x="10088" y="8178"/>
                  </a:cubicBezTo>
                  <a:cubicBezTo>
                    <a:pt x="10139" y="8342"/>
                    <a:pt x="10088" y="8494"/>
                    <a:pt x="10046" y="8648"/>
                  </a:cubicBezTo>
                  <a:cubicBezTo>
                    <a:pt x="9965" y="8922"/>
                    <a:pt x="9985" y="9179"/>
                    <a:pt x="10107" y="9434"/>
                  </a:cubicBezTo>
                  <a:cubicBezTo>
                    <a:pt x="10220" y="9688"/>
                    <a:pt x="10333" y="9943"/>
                    <a:pt x="10404" y="10207"/>
                  </a:cubicBezTo>
                  <a:cubicBezTo>
                    <a:pt x="10536" y="10677"/>
                    <a:pt x="10506" y="11137"/>
                    <a:pt x="10362" y="11585"/>
                  </a:cubicBezTo>
                  <a:cubicBezTo>
                    <a:pt x="10301" y="11788"/>
                    <a:pt x="10230" y="11982"/>
                    <a:pt x="10127" y="12165"/>
                  </a:cubicBezTo>
                  <a:cubicBezTo>
                    <a:pt x="10088" y="12248"/>
                    <a:pt x="10036" y="12310"/>
                    <a:pt x="9965" y="12361"/>
                  </a:cubicBezTo>
                  <a:cubicBezTo>
                    <a:pt x="9772" y="12513"/>
                    <a:pt x="9566" y="12655"/>
                    <a:pt x="9344" y="12758"/>
                  </a:cubicBezTo>
                  <a:cubicBezTo>
                    <a:pt x="9057" y="12900"/>
                    <a:pt x="8761" y="12961"/>
                    <a:pt x="8455" y="12983"/>
                  </a:cubicBezTo>
                  <a:cubicBezTo>
                    <a:pt x="8372" y="12991"/>
                    <a:pt x="8297" y="13005"/>
                    <a:pt x="8228" y="13005"/>
                  </a:cubicBezTo>
                  <a:cubicBezTo>
                    <a:pt x="8212" y="13005"/>
                    <a:pt x="8196" y="13004"/>
                    <a:pt x="8181" y="13002"/>
                  </a:cubicBezTo>
                  <a:cubicBezTo>
                    <a:pt x="8252" y="12931"/>
                    <a:pt x="8323" y="12838"/>
                    <a:pt x="8394" y="12758"/>
                  </a:cubicBezTo>
                  <a:cubicBezTo>
                    <a:pt x="8497" y="12645"/>
                    <a:pt x="8619" y="12554"/>
                    <a:pt x="8680" y="12410"/>
                  </a:cubicBezTo>
                  <a:cubicBezTo>
                    <a:pt x="8690" y="12390"/>
                    <a:pt x="8700" y="12361"/>
                    <a:pt x="8710" y="12339"/>
                  </a:cubicBezTo>
                  <a:cubicBezTo>
                    <a:pt x="8732" y="12258"/>
                    <a:pt x="8680" y="12187"/>
                    <a:pt x="8597" y="12187"/>
                  </a:cubicBezTo>
                  <a:cubicBezTo>
                    <a:pt x="8584" y="12186"/>
                    <a:pt x="8572" y="12186"/>
                    <a:pt x="8559" y="12186"/>
                  </a:cubicBezTo>
                  <a:cubicBezTo>
                    <a:pt x="8452" y="12186"/>
                    <a:pt x="8354" y="12221"/>
                    <a:pt x="8262" y="12258"/>
                  </a:cubicBezTo>
                  <a:cubicBezTo>
                    <a:pt x="7863" y="12432"/>
                    <a:pt x="7476" y="12625"/>
                    <a:pt x="7151" y="12922"/>
                  </a:cubicBezTo>
                  <a:cubicBezTo>
                    <a:pt x="6996" y="13054"/>
                    <a:pt x="6864" y="13196"/>
                    <a:pt x="6752" y="13370"/>
                  </a:cubicBezTo>
                  <a:cubicBezTo>
                    <a:pt x="6722" y="13421"/>
                    <a:pt x="6690" y="13440"/>
                    <a:pt x="6639" y="13463"/>
                  </a:cubicBezTo>
                  <a:cubicBezTo>
                    <a:pt x="6365" y="13563"/>
                    <a:pt x="6088" y="13604"/>
                    <a:pt x="5804" y="13634"/>
                  </a:cubicBezTo>
                  <a:cubicBezTo>
                    <a:pt x="5490" y="13666"/>
                    <a:pt x="5175" y="13682"/>
                    <a:pt x="4860" y="13682"/>
                  </a:cubicBezTo>
                  <a:cubicBezTo>
                    <a:pt x="4674" y="13682"/>
                    <a:pt x="4489" y="13677"/>
                    <a:pt x="4304" y="13666"/>
                  </a:cubicBezTo>
                  <a:cubicBezTo>
                    <a:pt x="3978" y="13646"/>
                    <a:pt x="3653" y="13634"/>
                    <a:pt x="3325" y="13614"/>
                  </a:cubicBezTo>
                  <a:lnTo>
                    <a:pt x="3131" y="13614"/>
                  </a:lnTo>
                  <a:cubicBezTo>
                    <a:pt x="3102" y="13502"/>
                    <a:pt x="3080" y="13389"/>
                    <a:pt x="3060" y="13279"/>
                  </a:cubicBezTo>
                  <a:cubicBezTo>
                    <a:pt x="3019" y="13022"/>
                    <a:pt x="2967" y="12767"/>
                    <a:pt x="2928" y="12523"/>
                  </a:cubicBezTo>
                  <a:cubicBezTo>
                    <a:pt x="2896" y="12288"/>
                    <a:pt x="2867" y="12055"/>
                    <a:pt x="2845" y="11820"/>
                  </a:cubicBezTo>
                  <a:cubicBezTo>
                    <a:pt x="2816" y="11504"/>
                    <a:pt x="2796" y="11176"/>
                    <a:pt x="2764" y="10861"/>
                  </a:cubicBezTo>
                  <a:cubicBezTo>
                    <a:pt x="2764" y="10770"/>
                    <a:pt x="2754" y="10667"/>
                    <a:pt x="2754" y="10574"/>
                  </a:cubicBezTo>
                  <a:cubicBezTo>
                    <a:pt x="2745" y="10075"/>
                    <a:pt x="2735" y="9576"/>
                    <a:pt x="2735" y="9076"/>
                  </a:cubicBezTo>
                  <a:lnTo>
                    <a:pt x="2735" y="9044"/>
                  </a:lnTo>
                  <a:cubicBezTo>
                    <a:pt x="2735" y="9025"/>
                    <a:pt x="2745" y="8995"/>
                    <a:pt x="2713" y="8995"/>
                  </a:cubicBezTo>
                  <a:cubicBezTo>
                    <a:pt x="2683" y="8995"/>
                    <a:pt x="2674" y="9015"/>
                    <a:pt x="2674" y="9044"/>
                  </a:cubicBezTo>
                  <a:cubicBezTo>
                    <a:pt x="2661" y="9137"/>
                    <a:pt x="2661" y="9228"/>
                    <a:pt x="2661" y="9321"/>
                  </a:cubicBezTo>
                  <a:cubicBezTo>
                    <a:pt x="2652" y="9740"/>
                    <a:pt x="2661" y="10158"/>
                    <a:pt x="2674" y="10564"/>
                  </a:cubicBezTo>
                  <a:cubicBezTo>
                    <a:pt x="2683" y="10922"/>
                    <a:pt x="2713" y="11279"/>
                    <a:pt x="2745" y="11627"/>
                  </a:cubicBezTo>
                  <a:cubicBezTo>
                    <a:pt x="2774" y="11952"/>
                    <a:pt x="2816" y="12268"/>
                    <a:pt x="2867" y="12584"/>
                  </a:cubicBezTo>
                  <a:cubicBezTo>
                    <a:pt x="2906" y="12912"/>
                    <a:pt x="2967" y="13237"/>
                    <a:pt x="3041" y="13563"/>
                  </a:cubicBezTo>
                  <a:cubicBezTo>
                    <a:pt x="3041" y="13585"/>
                    <a:pt x="3051" y="13595"/>
                    <a:pt x="3041" y="13614"/>
                  </a:cubicBezTo>
                  <a:cubicBezTo>
                    <a:pt x="2918" y="13624"/>
                    <a:pt x="2796" y="13634"/>
                    <a:pt x="2661" y="13656"/>
                  </a:cubicBezTo>
                  <a:cubicBezTo>
                    <a:pt x="2162" y="13737"/>
                    <a:pt x="1785" y="14094"/>
                    <a:pt x="1695" y="14593"/>
                  </a:cubicBezTo>
                  <a:cubicBezTo>
                    <a:pt x="1682" y="14655"/>
                    <a:pt x="1663" y="14706"/>
                    <a:pt x="1663" y="14767"/>
                  </a:cubicBezTo>
                  <a:cubicBezTo>
                    <a:pt x="1663" y="14787"/>
                    <a:pt x="1663" y="14819"/>
                    <a:pt x="1695" y="14819"/>
                  </a:cubicBezTo>
                  <a:cubicBezTo>
                    <a:pt x="1714" y="14819"/>
                    <a:pt x="1724" y="14797"/>
                    <a:pt x="1734" y="14777"/>
                  </a:cubicBezTo>
                  <a:cubicBezTo>
                    <a:pt x="1756" y="14664"/>
                    <a:pt x="1775" y="14552"/>
                    <a:pt x="1817" y="14451"/>
                  </a:cubicBezTo>
                  <a:cubicBezTo>
                    <a:pt x="1959" y="14062"/>
                    <a:pt x="2245" y="13839"/>
                    <a:pt x="2642" y="13756"/>
                  </a:cubicBezTo>
                  <a:cubicBezTo>
                    <a:pt x="2802" y="13719"/>
                    <a:pt x="2967" y="13709"/>
                    <a:pt x="3131" y="13709"/>
                  </a:cubicBezTo>
                  <a:cubicBezTo>
                    <a:pt x="3238" y="13709"/>
                    <a:pt x="3343" y="13713"/>
                    <a:pt x="3447" y="13717"/>
                  </a:cubicBezTo>
                  <a:cubicBezTo>
                    <a:pt x="3914" y="13726"/>
                    <a:pt x="4374" y="13772"/>
                    <a:pt x="4839" y="13772"/>
                  </a:cubicBezTo>
                  <a:cubicBezTo>
                    <a:pt x="4913" y="13772"/>
                    <a:pt x="4986" y="13771"/>
                    <a:pt x="5060" y="13768"/>
                  </a:cubicBezTo>
                  <a:cubicBezTo>
                    <a:pt x="5518" y="13746"/>
                    <a:pt x="5966" y="13737"/>
                    <a:pt x="6416" y="13614"/>
                  </a:cubicBezTo>
                  <a:cubicBezTo>
                    <a:pt x="6517" y="13595"/>
                    <a:pt x="6619" y="13553"/>
                    <a:pt x="6722" y="13511"/>
                  </a:cubicBezTo>
                  <a:cubicBezTo>
                    <a:pt x="6742" y="13502"/>
                    <a:pt x="6761" y="13492"/>
                    <a:pt x="6774" y="13482"/>
                  </a:cubicBezTo>
                  <a:cubicBezTo>
                    <a:pt x="7006" y="13105"/>
                    <a:pt x="7334" y="12838"/>
                    <a:pt x="7711" y="12625"/>
                  </a:cubicBezTo>
                  <a:cubicBezTo>
                    <a:pt x="7956" y="12483"/>
                    <a:pt x="8210" y="12349"/>
                    <a:pt x="8487" y="12278"/>
                  </a:cubicBezTo>
                  <a:cubicBezTo>
                    <a:pt x="8510" y="12267"/>
                    <a:pt x="8540" y="12255"/>
                    <a:pt x="8567" y="12255"/>
                  </a:cubicBezTo>
                  <a:cubicBezTo>
                    <a:pt x="8587" y="12255"/>
                    <a:pt x="8606" y="12261"/>
                    <a:pt x="8619" y="12278"/>
                  </a:cubicBezTo>
                  <a:cubicBezTo>
                    <a:pt x="8658" y="12319"/>
                    <a:pt x="8609" y="12371"/>
                    <a:pt x="8597" y="12410"/>
                  </a:cubicBezTo>
                  <a:cubicBezTo>
                    <a:pt x="8568" y="12461"/>
                    <a:pt x="8536" y="12503"/>
                    <a:pt x="8497" y="12545"/>
                  </a:cubicBezTo>
                  <a:cubicBezTo>
                    <a:pt x="8343" y="12706"/>
                    <a:pt x="8181" y="12860"/>
                    <a:pt x="8007" y="13012"/>
                  </a:cubicBezTo>
                  <a:cubicBezTo>
                    <a:pt x="7985" y="13022"/>
                    <a:pt x="7975" y="13034"/>
                    <a:pt x="7985" y="13064"/>
                  </a:cubicBezTo>
                  <a:cubicBezTo>
                    <a:pt x="7985" y="13083"/>
                    <a:pt x="8007" y="13083"/>
                    <a:pt x="8027" y="13083"/>
                  </a:cubicBezTo>
                  <a:cubicBezTo>
                    <a:pt x="8069" y="13084"/>
                    <a:pt x="8111" y="13085"/>
                    <a:pt x="8152" y="13085"/>
                  </a:cubicBezTo>
                  <a:cubicBezTo>
                    <a:pt x="8827" y="13085"/>
                    <a:pt x="9437" y="12913"/>
                    <a:pt x="9965" y="12461"/>
                  </a:cubicBezTo>
                  <a:cubicBezTo>
                    <a:pt x="9995" y="12442"/>
                    <a:pt x="10027" y="12422"/>
                    <a:pt x="10066" y="12390"/>
                  </a:cubicBezTo>
                  <a:cubicBezTo>
                    <a:pt x="10084" y="12382"/>
                    <a:pt x="10100" y="12377"/>
                    <a:pt x="10113" y="12377"/>
                  </a:cubicBezTo>
                  <a:cubicBezTo>
                    <a:pt x="10143" y="12377"/>
                    <a:pt x="10159" y="12402"/>
                    <a:pt x="10159" y="12452"/>
                  </a:cubicBezTo>
                  <a:cubicBezTo>
                    <a:pt x="10159" y="12606"/>
                    <a:pt x="10098" y="12728"/>
                    <a:pt x="10017" y="12851"/>
                  </a:cubicBezTo>
                  <a:cubicBezTo>
                    <a:pt x="9914" y="12983"/>
                    <a:pt x="9782" y="13083"/>
                    <a:pt x="9650" y="13186"/>
                  </a:cubicBezTo>
                  <a:cubicBezTo>
                    <a:pt x="9557" y="13257"/>
                    <a:pt x="9476" y="13328"/>
                    <a:pt x="9424" y="13431"/>
                  </a:cubicBezTo>
                  <a:cubicBezTo>
                    <a:pt x="9393" y="13482"/>
                    <a:pt x="9344" y="13534"/>
                    <a:pt x="9302" y="13573"/>
                  </a:cubicBezTo>
                  <a:cubicBezTo>
                    <a:pt x="9292" y="13585"/>
                    <a:pt x="9270" y="13604"/>
                    <a:pt x="9282" y="13624"/>
                  </a:cubicBezTo>
                  <a:cubicBezTo>
                    <a:pt x="9290" y="13636"/>
                    <a:pt x="9298" y="13641"/>
                    <a:pt x="9305" y="13641"/>
                  </a:cubicBezTo>
                  <a:cubicBezTo>
                    <a:pt x="9318" y="13641"/>
                    <a:pt x="9330" y="13630"/>
                    <a:pt x="9344" y="13624"/>
                  </a:cubicBezTo>
                  <a:cubicBezTo>
                    <a:pt x="9405" y="13585"/>
                    <a:pt x="9444" y="13534"/>
                    <a:pt x="9476" y="13472"/>
                  </a:cubicBezTo>
                  <a:cubicBezTo>
                    <a:pt x="9537" y="13379"/>
                    <a:pt x="9618" y="13299"/>
                    <a:pt x="9711" y="13228"/>
                  </a:cubicBezTo>
                  <a:cubicBezTo>
                    <a:pt x="9821" y="13144"/>
                    <a:pt x="9934" y="13064"/>
                    <a:pt x="10046" y="12951"/>
                  </a:cubicBezTo>
                  <a:lnTo>
                    <a:pt x="10046" y="12951"/>
                  </a:lnTo>
                  <a:cubicBezTo>
                    <a:pt x="10017" y="13044"/>
                    <a:pt x="9975" y="13125"/>
                    <a:pt x="9924" y="13196"/>
                  </a:cubicBezTo>
                  <a:cubicBezTo>
                    <a:pt x="9792" y="13370"/>
                    <a:pt x="9659" y="13543"/>
                    <a:pt x="9598" y="13756"/>
                  </a:cubicBezTo>
                  <a:cubicBezTo>
                    <a:pt x="9588" y="13788"/>
                    <a:pt x="9557" y="13798"/>
                    <a:pt x="9527" y="13817"/>
                  </a:cubicBezTo>
                  <a:cubicBezTo>
                    <a:pt x="9505" y="13830"/>
                    <a:pt x="9476" y="13839"/>
                    <a:pt x="9495" y="13869"/>
                  </a:cubicBezTo>
                  <a:cubicBezTo>
                    <a:pt x="9500" y="13885"/>
                    <a:pt x="9511" y="13890"/>
                    <a:pt x="9524" y="13890"/>
                  </a:cubicBezTo>
                  <a:cubicBezTo>
                    <a:pt x="9536" y="13890"/>
                    <a:pt x="9552" y="13885"/>
                    <a:pt x="9566" y="13879"/>
                  </a:cubicBezTo>
                  <a:cubicBezTo>
                    <a:pt x="9608" y="13859"/>
                    <a:pt x="9637" y="13839"/>
                    <a:pt x="9659" y="13798"/>
                  </a:cubicBezTo>
                  <a:cubicBezTo>
                    <a:pt x="9711" y="13685"/>
                    <a:pt x="9772" y="13573"/>
                    <a:pt x="9821" y="13463"/>
                  </a:cubicBezTo>
                  <a:cubicBezTo>
                    <a:pt x="9833" y="13450"/>
                    <a:pt x="9843" y="13440"/>
                    <a:pt x="9853" y="13440"/>
                  </a:cubicBezTo>
                  <a:cubicBezTo>
                    <a:pt x="9843" y="13482"/>
                    <a:pt x="9833" y="13524"/>
                    <a:pt x="9821" y="13563"/>
                  </a:cubicBezTo>
                  <a:cubicBezTo>
                    <a:pt x="9792" y="13656"/>
                    <a:pt x="9760" y="13746"/>
                    <a:pt x="9760" y="13839"/>
                  </a:cubicBezTo>
                  <a:cubicBezTo>
                    <a:pt x="9760" y="13930"/>
                    <a:pt x="9699" y="14013"/>
                    <a:pt x="9628" y="14062"/>
                  </a:cubicBezTo>
                  <a:cubicBezTo>
                    <a:pt x="9344" y="14268"/>
                    <a:pt x="9057" y="14461"/>
                    <a:pt x="8710" y="14532"/>
                  </a:cubicBezTo>
                  <a:cubicBezTo>
                    <a:pt x="8555" y="14568"/>
                    <a:pt x="8398" y="14579"/>
                    <a:pt x="8242" y="14579"/>
                  </a:cubicBezTo>
                  <a:cubicBezTo>
                    <a:pt x="8173" y="14579"/>
                    <a:pt x="8105" y="14577"/>
                    <a:pt x="8037" y="14574"/>
                  </a:cubicBezTo>
                  <a:cubicBezTo>
                    <a:pt x="7841" y="14567"/>
                    <a:pt x="7645" y="14555"/>
                    <a:pt x="7448" y="14555"/>
                  </a:cubicBezTo>
                  <a:cubicBezTo>
                    <a:pt x="7359" y="14555"/>
                    <a:pt x="7269" y="14557"/>
                    <a:pt x="7180" y="14564"/>
                  </a:cubicBezTo>
                  <a:cubicBezTo>
                    <a:pt x="7018" y="14574"/>
                    <a:pt x="6874" y="14655"/>
                    <a:pt x="6732" y="14696"/>
                  </a:cubicBezTo>
                  <a:cubicBezTo>
                    <a:pt x="6149" y="14880"/>
                    <a:pt x="5599" y="15144"/>
                    <a:pt x="5028" y="15369"/>
                  </a:cubicBezTo>
                  <a:cubicBezTo>
                    <a:pt x="4539" y="15563"/>
                    <a:pt x="4040" y="15705"/>
                    <a:pt x="3518" y="15798"/>
                  </a:cubicBezTo>
                  <a:cubicBezTo>
                    <a:pt x="3252" y="15842"/>
                    <a:pt x="2985" y="15870"/>
                    <a:pt x="2712" y="15870"/>
                  </a:cubicBezTo>
                  <a:cubicBezTo>
                    <a:pt x="2672" y="15870"/>
                    <a:pt x="2631" y="15870"/>
                    <a:pt x="2590" y="15869"/>
                  </a:cubicBezTo>
                  <a:cubicBezTo>
                    <a:pt x="2194" y="15849"/>
                    <a:pt x="1805" y="15776"/>
                    <a:pt x="1479" y="15531"/>
                  </a:cubicBezTo>
                  <a:cubicBezTo>
                    <a:pt x="1051" y="15237"/>
                    <a:pt x="796" y="14819"/>
                    <a:pt x="703" y="14307"/>
                  </a:cubicBezTo>
                  <a:cubicBezTo>
                    <a:pt x="623" y="13920"/>
                    <a:pt x="571" y="13534"/>
                    <a:pt x="542" y="13144"/>
                  </a:cubicBezTo>
                  <a:cubicBezTo>
                    <a:pt x="510" y="12838"/>
                    <a:pt x="490" y="12532"/>
                    <a:pt x="490" y="12226"/>
                  </a:cubicBezTo>
                  <a:cubicBezTo>
                    <a:pt x="481" y="11872"/>
                    <a:pt x="471" y="11514"/>
                    <a:pt x="459" y="11147"/>
                  </a:cubicBezTo>
                  <a:cubicBezTo>
                    <a:pt x="449" y="10912"/>
                    <a:pt x="429" y="10677"/>
                    <a:pt x="439" y="10442"/>
                  </a:cubicBezTo>
                  <a:cubicBezTo>
                    <a:pt x="449" y="10117"/>
                    <a:pt x="459" y="9791"/>
                    <a:pt x="481" y="9453"/>
                  </a:cubicBezTo>
                  <a:cubicBezTo>
                    <a:pt x="510" y="8995"/>
                    <a:pt x="581" y="8535"/>
                    <a:pt x="684" y="8078"/>
                  </a:cubicBezTo>
                  <a:cubicBezTo>
                    <a:pt x="787" y="7679"/>
                    <a:pt x="948" y="7302"/>
                    <a:pt x="1215" y="6986"/>
                  </a:cubicBezTo>
                  <a:cubicBezTo>
                    <a:pt x="1389" y="6771"/>
                    <a:pt x="1611" y="6619"/>
                    <a:pt x="1856" y="6487"/>
                  </a:cubicBezTo>
                  <a:cubicBezTo>
                    <a:pt x="2245" y="6271"/>
                    <a:pt x="2652" y="6107"/>
                    <a:pt x="3060" y="5924"/>
                  </a:cubicBezTo>
                  <a:cubicBezTo>
                    <a:pt x="3386" y="5772"/>
                    <a:pt x="3692" y="5588"/>
                    <a:pt x="3927" y="5302"/>
                  </a:cubicBezTo>
                  <a:cubicBezTo>
                    <a:pt x="4130" y="5057"/>
                    <a:pt x="4265" y="4773"/>
                    <a:pt x="4375" y="4467"/>
                  </a:cubicBezTo>
                  <a:cubicBezTo>
                    <a:pt x="4458" y="4232"/>
                    <a:pt x="4497" y="3978"/>
                    <a:pt x="4509" y="3721"/>
                  </a:cubicBezTo>
                  <a:cubicBezTo>
                    <a:pt x="4519" y="3518"/>
                    <a:pt x="4519" y="3334"/>
                    <a:pt x="4509" y="3141"/>
                  </a:cubicBezTo>
                  <a:cubicBezTo>
                    <a:pt x="4497" y="3038"/>
                    <a:pt x="4487" y="2947"/>
                    <a:pt x="4468" y="2844"/>
                  </a:cubicBezTo>
                  <a:close/>
                  <a:moveTo>
                    <a:pt x="6426" y="0"/>
                  </a:moveTo>
                  <a:cubicBezTo>
                    <a:pt x="6600" y="316"/>
                    <a:pt x="6854" y="509"/>
                    <a:pt x="7212" y="571"/>
                  </a:cubicBezTo>
                  <a:cubicBezTo>
                    <a:pt x="7466" y="622"/>
                    <a:pt x="7669" y="735"/>
                    <a:pt x="7792" y="967"/>
                  </a:cubicBezTo>
                  <a:cubicBezTo>
                    <a:pt x="7904" y="1173"/>
                    <a:pt x="8027" y="1356"/>
                    <a:pt x="8201" y="1508"/>
                  </a:cubicBezTo>
                  <a:cubicBezTo>
                    <a:pt x="8210" y="1530"/>
                    <a:pt x="8220" y="1550"/>
                    <a:pt x="8210" y="1569"/>
                  </a:cubicBezTo>
                  <a:cubicBezTo>
                    <a:pt x="8078" y="2100"/>
                    <a:pt x="7814" y="2548"/>
                    <a:pt x="7363" y="2876"/>
                  </a:cubicBezTo>
                  <a:cubicBezTo>
                    <a:pt x="6967" y="3170"/>
                    <a:pt x="6538" y="3308"/>
                    <a:pt x="6088" y="3308"/>
                  </a:cubicBezTo>
                  <a:cubicBezTo>
                    <a:pt x="5868" y="3308"/>
                    <a:pt x="5643" y="3275"/>
                    <a:pt x="5415" y="3212"/>
                  </a:cubicBezTo>
                  <a:cubicBezTo>
                    <a:pt x="4436" y="2925"/>
                    <a:pt x="3795" y="2264"/>
                    <a:pt x="3428" y="1315"/>
                  </a:cubicBezTo>
                  <a:cubicBezTo>
                    <a:pt x="3418" y="1295"/>
                    <a:pt x="3428" y="1263"/>
                    <a:pt x="3428" y="1244"/>
                  </a:cubicBezTo>
                  <a:cubicBezTo>
                    <a:pt x="3469" y="906"/>
                    <a:pt x="3508" y="571"/>
                    <a:pt x="3499" y="223"/>
                  </a:cubicBezTo>
                  <a:cubicBezTo>
                    <a:pt x="3499" y="184"/>
                    <a:pt x="3489" y="152"/>
                    <a:pt x="3489" y="110"/>
                  </a:cubicBezTo>
                  <a:cubicBezTo>
                    <a:pt x="3489" y="91"/>
                    <a:pt x="3479" y="81"/>
                    <a:pt x="3457" y="81"/>
                  </a:cubicBezTo>
                  <a:cubicBezTo>
                    <a:pt x="3437" y="81"/>
                    <a:pt x="3428" y="91"/>
                    <a:pt x="3428" y="110"/>
                  </a:cubicBezTo>
                  <a:cubicBezTo>
                    <a:pt x="3418" y="123"/>
                    <a:pt x="3418" y="142"/>
                    <a:pt x="3418" y="152"/>
                  </a:cubicBezTo>
                  <a:cubicBezTo>
                    <a:pt x="3437" y="468"/>
                    <a:pt x="3396" y="774"/>
                    <a:pt x="3357" y="1080"/>
                  </a:cubicBezTo>
                  <a:cubicBezTo>
                    <a:pt x="3295" y="1569"/>
                    <a:pt x="3183" y="2039"/>
                    <a:pt x="3019" y="2497"/>
                  </a:cubicBezTo>
                  <a:cubicBezTo>
                    <a:pt x="2958" y="2671"/>
                    <a:pt x="2896" y="2835"/>
                    <a:pt x="2835" y="3008"/>
                  </a:cubicBezTo>
                  <a:cubicBezTo>
                    <a:pt x="2825" y="3028"/>
                    <a:pt x="2806" y="3070"/>
                    <a:pt x="2845" y="3079"/>
                  </a:cubicBezTo>
                  <a:cubicBezTo>
                    <a:pt x="2849" y="3081"/>
                    <a:pt x="2853" y="3081"/>
                    <a:pt x="2857" y="3081"/>
                  </a:cubicBezTo>
                  <a:cubicBezTo>
                    <a:pt x="2879" y="3081"/>
                    <a:pt x="2888" y="3056"/>
                    <a:pt x="2896" y="3028"/>
                  </a:cubicBezTo>
                  <a:cubicBezTo>
                    <a:pt x="3060" y="2641"/>
                    <a:pt x="3224" y="2242"/>
                    <a:pt x="3315" y="1824"/>
                  </a:cubicBezTo>
                  <a:cubicBezTo>
                    <a:pt x="3347" y="1714"/>
                    <a:pt x="3366" y="1591"/>
                    <a:pt x="3396" y="1457"/>
                  </a:cubicBezTo>
                  <a:cubicBezTo>
                    <a:pt x="3408" y="1469"/>
                    <a:pt x="3408" y="1469"/>
                    <a:pt x="3408" y="1479"/>
                  </a:cubicBezTo>
                  <a:cubicBezTo>
                    <a:pt x="3418" y="1488"/>
                    <a:pt x="3418" y="1498"/>
                    <a:pt x="3418" y="1508"/>
                  </a:cubicBezTo>
                  <a:cubicBezTo>
                    <a:pt x="3621" y="1968"/>
                    <a:pt x="3907" y="2365"/>
                    <a:pt x="4284" y="2693"/>
                  </a:cubicBezTo>
                  <a:cubicBezTo>
                    <a:pt x="4345" y="2754"/>
                    <a:pt x="4387" y="2815"/>
                    <a:pt x="4397" y="2896"/>
                  </a:cubicBezTo>
                  <a:cubicBezTo>
                    <a:pt x="4416" y="2999"/>
                    <a:pt x="4426" y="3099"/>
                    <a:pt x="4426" y="3202"/>
                  </a:cubicBezTo>
                  <a:cubicBezTo>
                    <a:pt x="4458" y="3447"/>
                    <a:pt x="4436" y="3701"/>
                    <a:pt x="4407" y="3946"/>
                  </a:cubicBezTo>
                  <a:cubicBezTo>
                    <a:pt x="4375" y="4271"/>
                    <a:pt x="4252" y="4568"/>
                    <a:pt x="4110" y="4864"/>
                  </a:cubicBezTo>
                  <a:cubicBezTo>
                    <a:pt x="4008" y="5067"/>
                    <a:pt x="3885" y="5263"/>
                    <a:pt x="3702" y="5415"/>
                  </a:cubicBezTo>
                  <a:cubicBezTo>
                    <a:pt x="3489" y="5608"/>
                    <a:pt x="3244" y="5762"/>
                    <a:pt x="2967" y="5875"/>
                  </a:cubicBezTo>
                  <a:cubicBezTo>
                    <a:pt x="2590" y="6036"/>
                    <a:pt x="2204" y="6210"/>
                    <a:pt x="1827" y="6403"/>
                  </a:cubicBezTo>
                  <a:cubicBezTo>
                    <a:pt x="1592" y="6536"/>
                    <a:pt x="1357" y="6690"/>
                    <a:pt x="1173" y="6903"/>
                  </a:cubicBezTo>
                  <a:cubicBezTo>
                    <a:pt x="909" y="7209"/>
                    <a:pt x="735" y="7576"/>
                    <a:pt x="632" y="7965"/>
                  </a:cubicBezTo>
                  <a:cubicBezTo>
                    <a:pt x="471" y="8567"/>
                    <a:pt x="419" y="9189"/>
                    <a:pt x="368" y="9811"/>
                  </a:cubicBezTo>
                  <a:cubicBezTo>
                    <a:pt x="348" y="10065"/>
                    <a:pt x="348" y="10329"/>
                    <a:pt x="358" y="10586"/>
                  </a:cubicBezTo>
                  <a:cubicBezTo>
                    <a:pt x="368" y="11147"/>
                    <a:pt x="388" y="11698"/>
                    <a:pt x="397" y="12258"/>
                  </a:cubicBezTo>
                  <a:cubicBezTo>
                    <a:pt x="410" y="12667"/>
                    <a:pt x="439" y="13073"/>
                    <a:pt x="481" y="13472"/>
                  </a:cubicBezTo>
                  <a:cubicBezTo>
                    <a:pt x="520" y="13817"/>
                    <a:pt x="571" y="14155"/>
                    <a:pt x="664" y="14481"/>
                  </a:cubicBezTo>
                  <a:cubicBezTo>
                    <a:pt x="787" y="14961"/>
                    <a:pt x="1051" y="15347"/>
                    <a:pt x="1460" y="15624"/>
                  </a:cubicBezTo>
                  <a:cubicBezTo>
                    <a:pt x="1653" y="15756"/>
                    <a:pt x="1866" y="15849"/>
                    <a:pt x="2111" y="15898"/>
                  </a:cubicBezTo>
                  <a:cubicBezTo>
                    <a:pt x="2072" y="15940"/>
                    <a:pt x="2040" y="15959"/>
                    <a:pt x="2020" y="15991"/>
                  </a:cubicBezTo>
                  <a:cubicBezTo>
                    <a:pt x="1724" y="16255"/>
                    <a:pt x="1450" y="16542"/>
                    <a:pt x="1215" y="16867"/>
                  </a:cubicBezTo>
                  <a:cubicBezTo>
                    <a:pt x="826" y="17379"/>
                    <a:pt x="542" y="17939"/>
                    <a:pt x="326" y="18541"/>
                  </a:cubicBezTo>
                  <a:cubicBezTo>
                    <a:pt x="104" y="19153"/>
                    <a:pt x="1" y="19775"/>
                    <a:pt x="20" y="20426"/>
                  </a:cubicBezTo>
                  <a:cubicBezTo>
                    <a:pt x="20" y="20468"/>
                    <a:pt x="20" y="20509"/>
                    <a:pt x="30" y="20539"/>
                  </a:cubicBezTo>
                  <a:cubicBezTo>
                    <a:pt x="46" y="20544"/>
                    <a:pt x="59" y="20546"/>
                    <a:pt x="72" y="20546"/>
                  </a:cubicBezTo>
                  <a:cubicBezTo>
                    <a:pt x="85" y="20546"/>
                    <a:pt x="97" y="20544"/>
                    <a:pt x="113" y="20539"/>
                  </a:cubicBezTo>
                  <a:lnTo>
                    <a:pt x="113" y="20478"/>
                  </a:lnTo>
                  <a:cubicBezTo>
                    <a:pt x="82" y="20203"/>
                    <a:pt x="104" y="19917"/>
                    <a:pt x="143" y="19643"/>
                  </a:cubicBezTo>
                  <a:cubicBezTo>
                    <a:pt x="194" y="19215"/>
                    <a:pt x="307" y="18806"/>
                    <a:pt x="471" y="18397"/>
                  </a:cubicBezTo>
                  <a:cubicBezTo>
                    <a:pt x="755" y="17704"/>
                    <a:pt x="1112" y="17051"/>
                    <a:pt x="1633" y="16490"/>
                  </a:cubicBezTo>
                  <a:cubicBezTo>
                    <a:pt x="1805" y="16307"/>
                    <a:pt x="1988" y="16143"/>
                    <a:pt x="2162" y="15959"/>
                  </a:cubicBezTo>
                  <a:cubicBezTo>
                    <a:pt x="2193" y="15937"/>
                    <a:pt x="2212" y="15926"/>
                    <a:pt x="2237" y="15926"/>
                  </a:cubicBezTo>
                  <a:cubicBezTo>
                    <a:pt x="2245" y="15926"/>
                    <a:pt x="2255" y="15927"/>
                    <a:pt x="2265" y="15930"/>
                  </a:cubicBezTo>
                  <a:cubicBezTo>
                    <a:pt x="2407" y="15949"/>
                    <a:pt x="2561" y="15959"/>
                    <a:pt x="2703" y="15959"/>
                  </a:cubicBezTo>
                  <a:cubicBezTo>
                    <a:pt x="2980" y="15959"/>
                    <a:pt x="3244" y="15940"/>
                    <a:pt x="3508" y="15888"/>
                  </a:cubicBezTo>
                  <a:cubicBezTo>
                    <a:pt x="4040" y="15807"/>
                    <a:pt x="4558" y="15653"/>
                    <a:pt x="5060" y="15460"/>
                  </a:cubicBezTo>
                  <a:cubicBezTo>
                    <a:pt x="5721" y="15195"/>
                    <a:pt x="6375" y="14890"/>
                    <a:pt x="7048" y="14664"/>
                  </a:cubicBezTo>
                  <a:cubicBezTo>
                    <a:pt x="7109" y="14645"/>
                    <a:pt x="7160" y="14635"/>
                    <a:pt x="7212" y="14635"/>
                  </a:cubicBezTo>
                  <a:cubicBezTo>
                    <a:pt x="7245" y="14634"/>
                    <a:pt x="7277" y="14634"/>
                    <a:pt x="7310" y="14634"/>
                  </a:cubicBezTo>
                  <a:cubicBezTo>
                    <a:pt x="7601" y="14634"/>
                    <a:pt x="7892" y="14666"/>
                    <a:pt x="8183" y="14666"/>
                  </a:cubicBezTo>
                  <a:cubicBezTo>
                    <a:pt x="8216" y="14666"/>
                    <a:pt x="8249" y="14665"/>
                    <a:pt x="8281" y="14664"/>
                  </a:cubicBezTo>
                  <a:lnTo>
                    <a:pt x="8291" y="14674"/>
                  </a:lnTo>
                  <a:cubicBezTo>
                    <a:pt x="8291" y="14686"/>
                    <a:pt x="8281" y="14686"/>
                    <a:pt x="8272" y="14696"/>
                  </a:cubicBezTo>
                  <a:cubicBezTo>
                    <a:pt x="7792" y="15054"/>
                    <a:pt x="7312" y="15408"/>
                    <a:pt x="6813" y="15746"/>
                  </a:cubicBezTo>
                  <a:cubicBezTo>
                    <a:pt x="6568" y="15910"/>
                    <a:pt x="6323" y="16082"/>
                    <a:pt x="6049" y="16194"/>
                  </a:cubicBezTo>
                  <a:cubicBezTo>
                    <a:pt x="6030" y="16207"/>
                    <a:pt x="6008" y="16216"/>
                    <a:pt x="5986" y="16216"/>
                  </a:cubicBezTo>
                  <a:cubicBezTo>
                    <a:pt x="5972" y="16216"/>
                    <a:pt x="5959" y="16213"/>
                    <a:pt x="5946" y="16204"/>
                  </a:cubicBezTo>
                  <a:cubicBezTo>
                    <a:pt x="5806" y="16143"/>
                    <a:pt x="5663" y="16122"/>
                    <a:pt x="5520" y="16122"/>
                  </a:cubicBezTo>
                  <a:cubicBezTo>
                    <a:pt x="5403" y="16122"/>
                    <a:pt x="5286" y="16136"/>
                    <a:pt x="5170" y="16155"/>
                  </a:cubicBezTo>
                  <a:cubicBezTo>
                    <a:pt x="4906" y="16204"/>
                    <a:pt x="4642" y="16287"/>
                    <a:pt x="4375" y="16326"/>
                  </a:cubicBezTo>
                  <a:cubicBezTo>
                    <a:pt x="4243" y="16348"/>
                    <a:pt x="4120" y="16368"/>
                    <a:pt x="3998" y="16419"/>
                  </a:cubicBezTo>
                  <a:cubicBezTo>
                    <a:pt x="3866" y="16481"/>
                    <a:pt x="3846" y="16613"/>
                    <a:pt x="3969" y="16706"/>
                  </a:cubicBezTo>
                  <a:cubicBezTo>
                    <a:pt x="4069" y="16786"/>
                    <a:pt x="4191" y="16838"/>
                    <a:pt x="4314" y="16857"/>
                  </a:cubicBezTo>
                  <a:cubicBezTo>
                    <a:pt x="4416" y="16877"/>
                    <a:pt x="4519" y="16889"/>
                    <a:pt x="4632" y="16909"/>
                  </a:cubicBezTo>
                  <a:cubicBezTo>
                    <a:pt x="4580" y="16960"/>
                    <a:pt x="4529" y="17012"/>
                    <a:pt x="4478" y="17061"/>
                  </a:cubicBezTo>
                  <a:cubicBezTo>
                    <a:pt x="4204" y="17367"/>
                    <a:pt x="3876" y="17624"/>
                    <a:pt x="3550" y="17868"/>
                  </a:cubicBezTo>
                  <a:cubicBezTo>
                    <a:pt x="3447" y="17949"/>
                    <a:pt x="3357" y="18030"/>
                    <a:pt x="3295" y="18143"/>
                  </a:cubicBezTo>
                  <a:cubicBezTo>
                    <a:pt x="3244" y="18255"/>
                    <a:pt x="3295" y="18346"/>
                    <a:pt x="3418" y="18346"/>
                  </a:cubicBezTo>
                  <a:lnTo>
                    <a:pt x="3499" y="18346"/>
                  </a:lnTo>
                  <a:cubicBezTo>
                    <a:pt x="3418" y="18407"/>
                    <a:pt x="3357" y="18468"/>
                    <a:pt x="3315" y="18529"/>
                  </a:cubicBezTo>
                  <a:cubicBezTo>
                    <a:pt x="3212" y="18664"/>
                    <a:pt x="3254" y="18786"/>
                    <a:pt x="3408" y="18825"/>
                  </a:cubicBezTo>
                  <a:cubicBezTo>
                    <a:pt x="3418" y="18825"/>
                    <a:pt x="3428" y="18835"/>
                    <a:pt x="3428" y="18835"/>
                  </a:cubicBezTo>
                  <a:cubicBezTo>
                    <a:pt x="3396" y="18980"/>
                    <a:pt x="3469" y="19070"/>
                    <a:pt x="3621" y="19070"/>
                  </a:cubicBezTo>
                  <a:cubicBezTo>
                    <a:pt x="3638" y="19072"/>
                    <a:pt x="3654" y="19072"/>
                    <a:pt x="3671" y="19072"/>
                  </a:cubicBezTo>
                  <a:cubicBezTo>
                    <a:pt x="3774" y="19072"/>
                    <a:pt x="3873" y="19048"/>
                    <a:pt x="3978" y="19031"/>
                  </a:cubicBezTo>
                  <a:cubicBezTo>
                    <a:pt x="3995" y="19108"/>
                    <a:pt x="4020" y="19134"/>
                    <a:pt x="4089" y="19134"/>
                  </a:cubicBezTo>
                  <a:cubicBezTo>
                    <a:pt x="4101" y="19134"/>
                    <a:pt x="4115" y="19133"/>
                    <a:pt x="4130" y="19131"/>
                  </a:cubicBezTo>
                  <a:cubicBezTo>
                    <a:pt x="4314" y="19112"/>
                    <a:pt x="4487" y="19051"/>
                    <a:pt x="4661" y="18970"/>
                  </a:cubicBezTo>
                  <a:cubicBezTo>
                    <a:pt x="5060" y="18786"/>
                    <a:pt x="5415" y="18529"/>
                    <a:pt x="5763" y="18255"/>
                  </a:cubicBezTo>
                  <a:cubicBezTo>
                    <a:pt x="6078" y="18001"/>
                    <a:pt x="6394" y="17734"/>
                    <a:pt x="6681" y="17428"/>
                  </a:cubicBezTo>
                  <a:cubicBezTo>
                    <a:pt x="6712" y="17389"/>
                    <a:pt x="6761" y="17357"/>
                    <a:pt x="6813" y="17327"/>
                  </a:cubicBezTo>
                  <a:cubicBezTo>
                    <a:pt x="7038" y="17225"/>
                    <a:pt x="7273" y="17134"/>
                    <a:pt x="7496" y="17051"/>
                  </a:cubicBezTo>
                  <a:cubicBezTo>
                    <a:pt x="8017" y="16857"/>
                    <a:pt x="8536" y="16674"/>
                    <a:pt x="9048" y="16471"/>
                  </a:cubicBezTo>
                  <a:cubicBezTo>
                    <a:pt x="9689" y="16226"/>
                    <a:pt x="10301" y="15930"/>
                    <a:pt x="10851" y="15531"/>
                  </a:cubicBezTo>
                  <a:cubicBezTo>
                    <a:pt x="10861" y="15521"/>
                    <a:pt x="10874" y="15521"/>
                    <a:pt x="10874" y="15521"/>
                  </a:cubicBezTo>
                  <a:cubicBezTo>
                    <a:pt x="11831" y="16297"/>
                    <a:pt x="13412" y="18490"/>
                    <a:pt x="13637" y="20539"/>
                  </a:cubicBezTo>
                  <a:cubicBezTo>
                    <a:pt x="13647" y="20544"/>
                    <a:pt x="13657" y="20546"/>
                    <a:pt x="13667" y="20546"/>
                  </a:cubicBezTo>
                  <a:cubicBezTo>
                    <a:pt x="13677" y="20546"/>
                    <a:pt x="13687" y="20544"/>
                    <a:pt x="13698" y="20539"/>
                  </a:cubicBezTo>
                  <a:cubicBezTo>
                    <a:pt x="13698" y="20284"/>
                    <a:pt x="13463" y="19305"/>
                    <a:pt x="13270" y="18857"/>
                  </a:cubicBezTo>
                  <a:cubicBezTo>
                    <a:pt x="12729" y="17572"/>
                    <a:pt x="11985" y="16410"/>
                    <a:pt x="10944" y="15470"/>
                  </a:cubicBezTo>
                  <a:lnTo>
                    <a:pt x="10984" y="15430"/>
                  </a:lnTo>
                  <a:cubicBezTo>
                    <a:pt x="11341" y="15154"/>
                    <a:pt x="11576" y="14809"/>
                    <a:pt x="11679" y="14368"/>
                  </a:cubicBezTo>
                  <a:cubicBezTo>
                    <a:pt x="11769" y="14001"/>
                    <a:pt x="11779" y="13634"/>
                    <a:pt x="11801" y="13257"/>
                  </a:cubicBezTo>
                  <a:cubicBezTo>
                    <a:pt x="11821" y="12922"/>
                    <a:pt x="11811" y="12584"/>
                    <a:pt x="11811" y="12239"/>
                  </a:cubicBezTo>
                  <a:cubicBezTo>
                    <a:pt x="11821" y="11859"/>
                    <a:pt x="11811" y="11482"/>
                    <a:pt x="11791" y="11105"/>
                  </a:cubicBezTo>
                  <a:cubicBezTo>
                    <a:pt x="11779" y="10758"/>
                    <a:pt x="11760" y="10413"/>
                    <a:pt x="11730" y="10065"/>
                  </a:cubicBezTo>
                  <a:cubicBezTo>
                    <a:pt x="11708" y="9791"/>
                    <a:pt x="11708" y="9524"/>
                    <a:pt x="11689" y="9250"/>
                  </a:cubicBezTo>
                  <a:cubicBezTo>
                    <a:pt x="11657" y="8851"/>
                    <a:pt x="11627" y="8445"/>
                    <a:pt x="11586" y="8046"/>
                  </a:cubicBezTo>
                  <a:cubicBezTo>
                    <a:pt x="11556" y="7772"/>
                    <a:pt x="11515" y="7495"/>
                    <a:pt x="11434" y="7231"/>
                  </a:cubicBezTo>
                  <a:cubicBezTo>
                    <a:pt x="11280" y="6719"/>
                    <a:pt x="11006" y="6323"/>
                    <a:pt x="10506" y="6088"/>
                  </a:cubicBezTo>
                  <a:cubicBezTo>
                    <a:pt x="10281" y="5985"/>
                    <a:pt x="10046" y="5904"/>
                    <a:pt x="9821" y="5823"/>
                  </a:cubicBezTo>
                  <a:cubicBezTo>
                    <a:pt x="9415" y="5669"/>
                    <a:pt x="8996" y="5547"/>
                    <a:pt x="8587" y="5385"/>
                  </a:cubicBezTo>
                  <a:cubicBezTo>
                    <a:pt x="8120" y="5202"/>
                    <a:pt x="7802" y="4854"/>
                    <a:pt x="7618" y="4394"/>
                  </a:cubicBezTo>
                  <a:cubicBezTo>
                    <a:pt x="7457" y="3965"/>
                    <a:pt x="7405" y="3518"/>
                    <a:pt x="7447" y="3070"/>
                  </a:cubicBezTo>
                  <a:cubicBezTo>
                    <a:pt x="7457" y="2999"/>
                    <a:pt x="7447" y="2915"/>
                    <a:pt x="7518" y="2854"/>
                  </a:cubicBezTo>
                  <a:cubicBezTo>
                    <a:pt x="7833" y="2590"/>
                    <a:pt x="8068" y="2252"/>
                    <a:pt x="8210" y="1865"/>
                  </a:cubicBezTo>
                  <a:cubicBezTo>
                    <a:pt x="8242" y="1775"/>
                    <a:pt x="8262" y="1692"/>
                    <a:pt x="8291" y="1611"/>
                  </a:cubicBezTo>
                  <a:cubicBezTo>
                    <a:pt x="8303" y="1611"/>
                    <a:pt x="8313" y="1621"/>
                    <a:pt x="8313" y="1621"/>
                  </a:cubicBezTo>
                  <a:cubicBezTo>
                    <a:pt x="8596" y="1831"/>
                    <a:pt x="8912" y="1951"/>
                    <a:pt x="9260" y="1951"/>
                  </a:cubicBezTo>
                  <a:cubicBezTo>
                    <a:pt x="9300" y="1951"/>
                    <a:pt x="9341" y="1949"/>
                    <a:pt x="9383" y="1946"/>
                  </a:cubicBezTo>
                  <a:cubicBezTo>
                    <a:pt x="9486" y="1936"/>
                    <a:pt x="9576" y="1927"/>
                    <a:pt x="9659" y="1875"/>
                  </a:cubicBezTo>
                  <a:cubicBezTo>
                    <a:pt x="9689" y="1856"/>
                    <a:pt x="9721" y="1836"/>
                    <a:pt x="9721" y="1794"/>
                  </a:cubicBezTo>
                  <a:cubicBezTo>
                    <a:pt x="9711" y="1788"/>
                    <a:pt x="9702" y="1786"/>
                    <a:pt x="9694" y="1786"/>
                  </a:cubicBezTo>
                  <a:cubicBezTo>
                    <a:pt x="9677" y="1786"/>
                    <a:pt x="9663" y="1797"/>
                    <a:pt x="9650" y="1804"/>
                  </a:cubicBezTo>
                  <a:cubicBezTo>
                    <a:pt x="9618" y="1824"/>
                    <a:pt x="9576" y="1846"/>
                    <a:pt x="9537" y="1846"/>
                  </a:cubicBezTo>
                  <a:cubicBezTo>
                    <a:pt x="9449" y="1867"/>
                    <a:pt x="9358" y="1877"/>
                    <a:pt x="9268" y="1877"/>
                  </a:cubicBezTo>
                  <a:cubicBezTo>
                    <a:pt x="9190" y="1877"/>
                    <a:pt x="9113" y="1869"/>
                    <a:pt x="9038" y="1856"/>
                  </a:cubicBezTo>
                  <a:cubicBezTo>
                    <a:pt x="8680" y="1794"/>
                    <a:pt x="8384" y="1621"/>
                    <a:pt x="8149" y="1346"/>
                  </a:cubicBezTo>
                  <a:cubicBezTo>
                    <a:pt x="8017" y="1202"/>
                    <a:pt x="7924" y="1028"/>
                    <a:pt x="7814" y="867"/>
                  </a:cubicBezTo>
                  <a:cubicBezTo>
                    <a:pt x="7691" y="673"/>
                    <a:pt x="7518" y="561"/>
                    <a:pt x="7293" y="519"/>
                  </a:cubicBezTo>
                  <a:cubicBezTo>
                    <a:pt x="6945" y="468"/>
                    <a:pt x="6681" y="306"/>
                    <a:pt x="6507" y="0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1869925" y="2413300"/>
              <a:ext cx="75250" cy="249625"/>
            </a:xfrm>
            <a:custGeom>
              <a:rect b="b" l="l" r="r" t="t"/>
              <a:pathLst>
                <a:path extrusionOk="0" h="9985" w="3010">
                  <a:moveTo>
                    <a:pt x="2916" y="0"/>
                  </a:moveTo>
                  <a:cubicBezTo>
                    <a:pt x="2906" y="30"/>
                    <a:pt x="2906" y="49"/>
                    <a:pt x="2906" y="81"/>
                  </a:cubicBezTo>
                  <a:cubicBezTo>
                    <a:pt x="2887" y="255"/>
                    <a:pt x="2877" y="429"/>
                    <a:pt x="2867" y="600"/>
                  </a:cubicBezTo>
                  <a:cubicBezTo>
                    <a:pt x="2845" y="845"/>
                    <a:pt x="2855" y="1089"/>
                    <a:pt x="2855" y="1334"/>
                  </a:cubicBezTo>
                  <a:cubicBezTo>
                    <a:pt x="2867" y="1630"/>
                    <a:pt x="2916" y="1927"/>
                    <a:pt x="2906" y="2233"/>
                  </a:cubicBezTo>
                  <a:cubicBezTo>
                    <a:pt x="2906" y="2509"/>
                    <a:pt x="2928" y="2783"/>
                    <a:pt x="2877" y="3060"/>
                  </a:cubicBezTo>
                  <a:cubicBezTo>
                    <a:pt x="2784" y="3620"/>
                    <a:pt x="2529" y="4110"/>
                    <a:pt x="2133" y="4516"/>
                  </a:cubicBezTo>
                  <a:cubicBezTo>
                    <a:pt x="1815" y="4834"/>
                    <a:pt x="1460" y="5089"/>
                    <a:pt x="1122" y="5373"/>
                  </a:cubicBezTo>
                  <a:cubicBezTo>
                    <a:pt x="787" y="5669"/>
                    <a:pt x="481" y="5997"/>
                    <a:pt x="256" y="6394"/>
                  </a:cubicBezTo>
                  <a:cubicBezTo>
                    <a:pt x="123" y="6638"/>
                    <a:pt x="21" y="6893"/>
                    <a:pt x="11" y="7179"/>
                  </a:cubicBezTo>
                  <a:cubicBezTo>
                    <a:pt x="1" y="7466"/>
                    <a:pt x="40" y="7730"/>
                    <a:pt x="123" y="8004"/>
                  </a:cubicBezTo>
                  <a:cubicBezTo>
                    <a:pt x="224" y="8352"/>
                    <a:pt x="378" y="8677"/>
                    <a:pt x="632" y="8944"/>
                  </a:cubicBezTo>
                  <a:cubicBezTo>
                    <a:pt x="694" y="9015"/>
                    <a:pt x="725" y="9066"/>
                    <a:pt x="703" y="9157"/>
                  </a:cubicBezTo>
                  <a:cubicBezTo>
                    <a:pt x="694" y="9189"/>
                    <a:pt x="703" y="9228"/>
                    <a:pt x="703" y="9260"/>
                  </a:cubicBezTo>
                  <a:cubicBezTo>
                    <a:pt x="755" y="9576"/>
                    <a:pt x="938" y="9779"/>
                    <a:pt x="1203" y="9923"/>
                  </a:cubicBezTo>
                  <a:cubicBezTo>
                    <a:pt x="1254" y="9962"/>
                    <a:pt x="1325" y="9984"/>
                    <a:pt x="1386" y="9984"/>
                  </a:cubicBezTo>
                  <a:cubicBezTo>
                    <a:pt x="1418" y="9984"/>
                    <a:pt x="1460" y="9984"/>
                    <a:pt x="1460" y="9943"/>
                  </a:cubicBezTo>
                  <a:cubicBezTo>
                    <a:pt x="1460" y="9919"/>
                    <a:pt x="1446" y="9916"/>
                    <a:pt x="1431" y="9916"/>
                  </a:cubicBezTo>
                  <a:cubicBezTo>
                    <a:pt x="1426" y="9916"/>
                    <a:pt x="1421" y="9916"/>
                    <a:pt x="1416" y="9916"/>
                  </a:cubicBezTo>
                  <a:cubicBezTo>
                    <a:pt x="1409" y="9916"/>
                    <a:pt x="1403" y="9916"/>
                    <a:pt x="1399" y="9913"/>
                  </a:cubicBezTo>
                  <a:lnTo>
                    <a:pt x="1377" y="9913"/>
                  </a:lnTo>
                  <a:cubicBezTo>
                    <a:pt x="1071" y="9811"/>
                    <a:pt x="867" y="9595"/>
                    <a:pt x="787" y="9279"/>
                  </a:cubicBezTo>
                  <a:cubicBezTo>
                    <a:pt x="774" y="9218"/>
                    <a:pt x="765" y="9147"/>
                    <a:pt x="787" y="9086"/>
                  </a:cubicBezTo>
                  <a:cubicBezTo>
                    <a:pt x="857" y="9114"/>
                    <a:pt x="919" y="9139"/>
                    <a:pt x="987" y="9139"/>
                  </a:cubicBezTo>
                  <a:cubicBezTo>
                    <a:pt x="998" y="9139"/>
                    <a:pt x="1008" y="9139"/>
                    <a:pt x="1019" y="9137"/>
                  </a:cubicBezTo>
                  <a:cubicBezTo>
                    <a:pt x="1032" y="9137"/>
                    <a:pt x="1044" y="9139"/>
                    <a:pt x="1054" y="9139"/>
                  </a:cubicBezTo>
                  <a:cubicBezTo>
                    <a:pt x="1070" y="9139"/>
                    <a:pt x="1080" y="9135"/>
                    <a:pt x="1080" y="9118"/>
                  </a:cubicBezTo>
                  <a:cubicBezTo>
                    <a:pt x="1093" y="9076"/>
                    <a:pt x="1061" y="9076"/>
                    <a:pt x="1041" y="9066"/>
                  </a:cubicBezTo>
                  <a:lnTo>
                    <a:pt x="1019" y="9066"/>
                  </a:lnTo>
                  <a:cubicBezTo>
                    <a:pt x="867" y="9044"/>
                    <a:pt x="755" y="8964"/>
                    <a:pt x="652" y="8841"/>
                  </a:cubicBezTo>
                  <a:cubicBezTo>
                    <a:pt x="388" y="8545"/>
                    <a:pt x="256" y="8178"/>
                    <a:pt x="153" y="7791"/>
                  </a:cubicBezTo>
                  <a:cubicBezTo>
                    <a:pt x="40" y="7353"/>
                    <a:pt x="82" y="6935"/>
                    <a:pt x="297" y="6526"/>
                  </a:cubicBezTo>
                  <a:cubicBezTo>
                    <a:pt x="510" y="6097"/>
                    <a:pt x="826" y="5752"/>
                    <a:pt x="1193" y="5446"/>
                  </a:cubicBezTo>
                  <a:cubicBezTo>
                    <a:pt x="1479" y="5189"/>
                    <a:pt x="1785" y="4967"/>
                    <a:pt x="2072" y="4700"/>
                  </a:cubicBezTo>
                  <a:cubicBezTo>
                    <a:pt x="2407" y="4374"/>
                    <a:pt x="2671" y="3997"/>
                    <a:pt x="2835" y="3559"/>
                  </a:cubicBezTo>
                  <a:cubicBezTo>
                    <a:pt x="2977" y="3182"/>
                    <a:pt x="2990" y="2783"/>
                    <a:pt x="2999" y="2387"/>
                  </a:cubicBezTo>
                  <a:cubicBezTo>
                    <a:pt x="3009" y="2142"/>
                    <a:pt x="2968" y="1907"/>
                    <a:pt x="2958" y="1662"/>
                  </a:cubicBezTo>
                  <a:cubicBezTo>
                    <a:pt x="2948" y="1488"/>
                    <a:pt x="2948" y="1315"/>
                    <a:pt x="2938" y="1151"/>
                  </a:cubicBezTo>
                  <a:cubicBezTo>
                    <a:pt x="2928" y="918"/>
                    <a:pt x="2938" y="693"/>
                    <a:pt x="2958" y="468"/>
                  </a:cubicBezTo>
                  <a:cubicBezTo>
                    <a:pt x="2968" y="316"/>
                    <a:pt x="2990" y="152"/>
                    <a:pt x="2999" y="0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2158825" y="2413300"/>
              <a:ext cx="75975" cy="249650"/>
            </a:xfrm>
            <a:custGeom>
              <a:rect b="b" l="l" r="r" t="t"/>
              <a:pathLst>
                <a:path extrusionOk="0" h="9986" w="3039">
                  <a:moveTo>
                    <a:pt x="1" y="0"/>
                  </a:moveTo>
                  <a:cubicBezTo>
                    <a:pt x="20" y="152"/>
                    <a:pt x="20" y="306"/>
                    <a:pt x="30" y="458"/>
                  </a:cubicBezTo>
                  <a:cubicBezTo>
                    <a:pt x="40" y="712"/>
                    <a:pt x="40" y="967"/>
                    <a:pt x="30" y="1224"/>
                  </a:cubicBezTo>
                  <a:cubicBezTo>
                    <a:pt x="20" y="1427"/>
                    <a:pt x="10" y="1621"/>
                    <a:pt x="20" y="1824"/>
                  </a:cubicBezTo>
                  <a:lnTo>
                    <a:pt x="20" y="2142"/>
                  </a:lnTo>
                  <a:cubicBezTo>
                    <a:pt x="20" y="2467"/>
                    <a:pt x="1" y="2803"/>
                    <a:pt x="62" y="3131"/>
                  </a:cubicBezTo>
                  <a:cubicBezTo>
                    <a:pt x="152" y="3630"/>
                    <a:pt x="378" y="4068"/>
                    <a:pt x="703" y="4455"/>
                  </a:cubicBezTo>
                  <a:cubicBezTo>
                    <a:pt x="989" y="4783"/>
                    <a:pt x="1335" y="5038"/>
                    <a:pt x="1663" y="5302"/>
                  </a:cubicBezTo>
                  <a:cubicBezTo>
                    <a:pt x="1947" y="5537"/>
                    <a:pt x="2223" y="5791"/>
                    <a:pt x="2448" y="6088"/>
                  </a:cubicBezTo>
                  <a:cubicBezTo>
                    <a:pt x="2784" y="6536"/>
                    <a:pt x="2999" y="7037"/>
                    <a:pt x="2886" y="7617"/>
                  </a:cubicBezTo>
                  <a:cubicBezTo>
                    <a:pt x="2803" y="8087"/>
                    <a:pt x="2651" y="8516"/>
                    <a:pt x="2326" y="8883"/>
                  </a:cubicBezTo>
                  <a:cubicBezTo>
                    <a:pt x="2252" y="8964"/>
                    <a:pt x="2152" y="9035"/>
                    <a:pt x="2030" y="9057"/>
                  </a:cubicBezTo>
                  <a:cubicBezTo>
                    <a:pt x="1998" y="9066"/>
                    <a:pt x="1917" y="9044"/>
                    <a:pt x="1937" y="9118"/>
                  </a:cubicBezTo>
                  <a:cubicBezTo>
                    <a:pt x="1941" y="9140"/>
                    <a:pt x="1959" y="9146"/>
                    <a:pt x="1980" y="9146"/>
                  </a:cubicBezTo>
                  <a:cubicBezTo>
                    <a:pt x="2006" y="9146"/>
                    <a:pt x="2038" y="9137"/>
                    <a:pt x="2059" y="9137"/>
                  </a:cubicBezTo>
                  <a:cubicBezTo>
                    <a:pt x="2110" y="9128"/>
                    <a:pt x="2172" y="9106"/>
                    <a:pt x="2223" y="9086"/>
                  </a:cubicBezTo>
                  <a:cubicBezTo>
                    <a:pt x="2243" y="9147"/>
                    <a:pt x="2243" y="9199"/>
                    <a:pt x="2233" y="9250"/>
                  </a:cubicBezTo>
                  <a:cubicBezTo>
                    <a:pt x="2191" y="9473"/>
                    <a:pt x="2069" y="9647"/>
                    <a:pt x="1885" y="9779"/>
                  </a:cubicBezTo>
                  <a:cubicBezTo>
                    <a:pt x="1795" y="9852"/>
                    <a:pt x="1702" y="9913"/>
                    <a:pt x="1579" y="9913"/>
                  </a:cubicBezTo>
                  <a:cubicBezTo>
                    <a:pt x="1570" y="9913"/>
                    <a:pt x="1560" y="9923"/>
                    <a:pt x="1550" y="9933"/>
                  </a:cubicBezTo>
                  <a:cubicBezTo>
                    <a:pt x="1550" y="9953"/>
                    <a:pt x="1560" y="9962"/>
                    <a:pt x="1570" y="9975"/>
                  </a:cubicBezTo>
                  <a:cubicBezTo>
                    <a:pt x="1583" y="9983"/>
                    <a:pt x="1596" y="9986"/>
                    <a:pt x="1610" y="9986"/>
                  </a:cubicBezTo>
                  <a:cubicBezTo>
                    <a:pt x="1628" y="9986"/>
                    <a:pt x="1648" y="9980"/>
                    <a:pt x="1672" y="9975"/>
                  </a:cubicBezTo>
                  <a:cubicBezTo>
                    <a:pt x="2049" y="9891"/>
                    <a:pt x="2345" y="9485"/>
                    <a:pt x="2304" y="9096"/>
                  </a:cubicBezTo>
                  <a:cubicBezTo>
                    <a:pt x="2294" y="9044"/>
                    <a:pt x="2304" y="9015"/>
                    <a:pt x="2345" y="8983"/>
                  </a:cubicBezTo>
                  <a:cubicBezTo>
                    <a:pt x="2387" y="8954"/>
                    <a:pt x="2426" y="8902"/>
                    <a:pt x="2458" y="8861"/>
                  </a:cubicBezTo>
                  <a:cubicBezTo>
                    <a:pt x="2713" y="8567"/>
                    <a:pt x="2845" y="8210"/>
                    <a:pt x="2938" y="7843"/>
                  </a:cubicBezTo>
                  <a:cubicBezTo>
                    <a:pt x="3009" y="7537"/>
                    <a:pt x="3038" y="7231"/>
                    <a:pt x="2967" y="6925"/>
                  </a:cubicBezTo>
                  <a:cubicBezTo>
                    <a:pt x="2855" y="6474"/>
                    <a:pt x="2600" y="6097"/>
                    <a:pt x="2294" y="5762"/>
                  </a:cubicBezTo>
                  <a:cubicBezTo>
                    <a:pt x="2008" y="5456"/>
                    <a:pt x="1682" y="5211"/>
                    <a:pt x="1357" y="4945"/>
                  </a:cubicBezTo>
                  <a:cubicBezTo>
                    <a:pt x="1102" y="4722"/>
                    <a:pt x="845" y="4506"/>
                    <a:pt x="642" y="4232"/>
                  </a:cubicBezTo>
                  <a:cubicBezTo>
                    <a:pt x="326" y="3804"/>
                    <a:pt x="133" y="3324"/>
                    <a:pt x="111" y="2793"/>
                  </a:cubicBezTo>
                  <a:cubicBezTo>
                    <a:pt x="91" y="2397"/>
                    <a:pt x="101" y="1998"/>
                    <a:pt x="91" y="1601"/>
                  </a:cubicBezTo>
                  <a:cubicBezTo>
                    <a:pt x="91" y="1346"/>
                    <a:pt x="111" y="1070"/>
                    <a:pt x="123" y="806"/>
                  </a:cubicBezTo>
                  <a:cubicBezTo>
                    <a:pt x="123" y="539"/>
                    <a:pt x="101" y="274"/>
                    <a:pt x="91" y="0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2075900" y="2413300"/>
              <a:ext cx="60250" cy="29875"/>
            </a:xfrm>
            <a:custGeom>
              <a:rect b="b" l="l" r="r" t="t"/>
              <a:pathLst>
                <a:path extrusionOk="0" h="1195" w="2410">
                  <a:moveTo>
                    <a:pt x="1" y="0"/>
                  </a:moveTo>
                  <a:cubicBezTo>
                    <a:pt x="74" y="71"/>
                    <a:pt x="145" y="132"/>
                    <a:pt x="226" y="172"/>
                  </a:cubicBezTo>
                  <a:cubicBezTo>
                    <a:pt x="400" y="274"/>
                    <a:pt x="593" y="306"/>
                    <a:pt x="787" y="336"/>
                  </a:cubicBezTo>
                  <a:cubicBezTo>
                    <a:pt x="1073" y="377"/>
                    <a:pt x="1308" y="490"/>
                    <a:pt x="1470" y="735"/>
                  </a:cubicBezTo>
                  <a:cubicBezTo>
                    <a:pt x="1531" y="835"/>
                    <a:pt x="1614" y="938"/>
                    <a:pt x="1714" y="1018"/>
                  </a:cubicBezTo>
                  <a:cubicBezTo>
                    <a:pt x="1874" y="1161"/>
                    <a:pt x="2072" y="1194"/>
                    <a:pt x="2275" y="1194"/>
                  </a:cubicBezTo>
                  <a:cubicBezTo>
                    <a:pt x="2306" y="1194"/>
                    <a:pt x="2337" y="1194"/>
                    <a:pt x="2368" y="1192"/>
                  </a:cubicBezTo>
                  <a:cubicBezTo>
                    <a:pt x="2387" y="1192"/>
                    <a:pt x="2409" y="1182"/>
                    <a:pt x="2409" y="1163"/>
                  </a:cubicBezTo>
                  <a:cubicBezTo>
                    <a:pt x="2409" y="1131"/>
                    <a:pt x="2387" y="1131"/>
                    <a:pt x="2368" y="1131"/>
                  </a:cubicBezTo>
                  <a:lnTo>
                    <a:pt x="2236" y="1131"/>
                  </a:lnTo>
                  <a:cubicBezTo>
                    <a:pt x="1991" y="1131"/>
                    <a:pt x="1798" y="1040"/>
                    <a:pt x="1643" y="857"/>
                  </a:cubicBezTo>
                  <a:cubicBezTo>
                    <a:pt x="1582" y="796"/>
                    <a:pt x="1531" y="722"/>
                    <a:pt x="1482" y="651"/>
                  </a:cubicBezTo>
                  <a:cubicBezTo>
                    <a:pt x="1369" y="500"/>
                    <a:pt x="1215" y="397"/>
                    <a:pt x="1041" y="336"/>
                  </a:cubicBezTo>
                  <a:cubicBezTo>
                    <a:pt x="899" y="294"/>
                    <a:pt x="767" y="274"/>
                    <a:pt x="625" y="245"/>
                  </a:cubicBezTo>
                  <a:cubicBezTo>
                    <a:pt x="429" y="213"/>
                    <a:pt x="246" y="142"/>
                    <a:pt x="94" y="0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1980325" y="2413300"/>
              <a:ext cx="4125" cy="30125"/>
            </a:xfrm>
            <a:custGeom>
              <a:rect b="b" l="l" r="r" t="t"/>
              <a:pathLst>
                <a:path extrusionOk="0" h="1205" w="165">
                  <a:moveTo>
                    <a:pt x="72" y="0"/>
                  </a:moveTo>
                  <a:cubicBezTo>
                    <a:pt x="81" y="20"/>
                    <a:pt x="81" y="30"/>
                    <a:pt x="81" y="49"/>
                  </a:cubicBezTo>
                  <a:cubicBezTo>
                    <a:pt x="91" y="316"/>
                    <a:pt x="91" y="580"/>
                    <a:pt x="52" y="857"/>
                  </a:cubicBezTo>
                  <a:cubicBezTo>
                    <a:pt x="42" y="957"/>
                    <a:pt x="20" y="1050"/>
                    <a:pt x="10" y="1151"/>
                  </a:cubicBezTo>
                  <a:cubicBezTo>
                    <a:pt x="1" y="1173"/>
                    <a:pt x="1" y="1202"/>
                    <a:pt x="30" y="1202"/>
                  </a:cubicBezTo>
                  <a:cubicBezTo>
                    <a:pt x="36" y="1204"/>
                    <a:pt x="41" y="1205"/>
                    <a:pt x="45" y="1205"/>
                  </a:cubicBezTo>
                  <a:cubicBezTo>
                    <a:pt x="65" y="1205"/>
                    <a:pt x="72" y="1189"/>
                    <a:pt x="72" y="1173"/>
                  </a:cubicBezTo>
                  <a:cubicBezTo>
                    <a:pt x="72" y="1151"/>
                    <a:pt x="81" y="1141"/>
                    <a:pt x="81" y="1131"/>
                  </a:cubicBezTo>
                  <a:cubicBezTo>
                    <a:pt x="113" y="928"/>
                    <a:pt x="143" y="722"/>
                    <a:pt x="152" y="519"/>
                  </a:cubicBezTo>
                  <a:cubicBezTo>
                    <a:pt x="165" y="345"/>
                    <a:pt x="165" y="172"/>
                    <a:pt x="152" y="0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1877350" y="2497925"/>
              <a:ext cx="71925" cy="87775"/>
            </a:xfrm>
            <a:custGeom>
              <a:rect b="b" l="l" r="r" t="t"/>
              <a:pathLst>
                <a:path extrusionOk="0" h="3511" w="2877">
                  <a:moveTo>
                    <a:pt x="2854" y="0"/>
                  </a:moveTo>
                  <a:cubicBezTo>
                    <a:pt x="2835" y="0"/>
                    <a:pt x="2825" y="10"/>
                    <a:pt x="2815" y="30"/>
                  </a:cubicBezTo>
                  <a:cubicBezTo>
                    <a:pt x="2803" y="42"/>
                    <a:pt x="2803" y="62"/>
                    <a:pt x="2793" y="81"/>
                  </a:cubicBezTo>
                  <a:cubicBezTo>
                    <a:pt x="2693" y="368"/>
                    <a:pt x="2580" y="642"/>
                    <a:pt x="2396" y="899"/>
                  </a:cubicBezTo>
                  <a:cubicBezTo>
                    <a:pt x="2161" y="1234"/>
                    <a:pt x="1855" y="1498"/>
                    <a:pt x="1540" y="1775"/>
                  </a:cubicBezTo>
                  <a:cubicBezTo>
                    <a:pt x="1244" y="2039"/>
                    <a:pt x="918" y="2284"/>
                    <a:pt x="641" y="2580"/>
                  </a:cubicBezTo>
                  <a:cubicBezTo>
                    <a:pt x="428" y="2815"/>
                    <a:pt x="223" y="3060"/>
                    <a:pt x="71" y="3346"/>
                  </a:cubicBezTo>
                  <a:cubicBezTo>
                    <a:pt x="49" y="3376"/>
                    <a:pt x="30" y="3417"/>
                    <a:pt x="20" y="3447"/>
                  </a:cubicBezTo>
                  <a:cubicBezTo>
                    <a:pt x="20" y="3479"/>
                    <a:pt x="0" y="3498"/>
                    <a:pt x="30" y="3508"/>
                  </a:cubicBezTo>
                  <a:cubicBezTo>
                    <a:pt x="35" y="3510"/>
                    <a:pt x="40" y="3511"/>
                    <a:pt x="45" y="3511"/>
                  </a:cubicBezTo>
                  <a:cubicBezTo>
                    <a:pt x="65" y="3511"/>
                    <a:pt x="73" y="3495"/>
                    <a:pt x="81" y="3479"/>
                  </a:cubicBezTo>
                  <a:cubicBezTo>
                    <a:pt x="91" y="3437"/>
                    <a:pt x="110" y="3408"/>
                    <a:pt x="132" y="3366"/>
                  </a:cubicBezTo>
                  <a:cubicBezTo>
                    <a:pt x="387" y="2938"/>
                    <a:pt x="734" y="2580"/>
                    <a:pt x="1111" y="2245"/>
                  </a:cubicBezTo>
                  <a:cubicBezTo>
                    <a:pt x="1427" y="1968"/>
                    <a:pt x="1753" y="1704"/>
                    <a:pt x="2059" y="1418"/>
                  </a:cubicBezTo>
                  <a:cubicBezTo>
                    <a:pt x="2448" y="1050"/>
                    <a:pt x="2712" y="612"/>
                    <a:pt x="2864" y="103"/>
                  </a:cubicBezTo>
                  <a:cubicBezTo>
                    <a:pt x="2876" y="81"/>
                    <a:pt x="2876" y="62"/>
                    <a:pt x="2876" y="62"/>
                  </a:cubicBezTo>
                  <a:cubicBezTo>
                    <a:pt x="2876" y="10"/>
                    <a:pt x="2876" y="10"/>
                    <a:pt x="2854" y="0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2151400" y="2497925"/>
              <a:ext cx="71925" cy="87775"/>
            </a:xfrm>
            <a:custGeom>
              <a:rect b="b" l="l" r="r" t="t"/>
              <a:pathLst>
                <a:path extrusionOk="0" h="3511" w="2877">
                  <a:moveTo>
                    <a:pt x="20" y="0"/>
                  </a:moveTo>
                  <a:cubicBezTo>
                    <a:pt x="1" y="10"/>
                    <a:pt x="1" y="30"/>
                    <a:pt x="1" y="52"/>
                  </a:cubicBezTo>
                  <a:cubicBezTo>
                    <a:pt x="1" y="62"/>
                    <a:pt x="1" y="71"/>
                    <a:pt x="10" y="81"/>
                  </a:cubicBezTo>
                  <a:cubicBezTo>
                    <a:pt x="143" y="519"/>
                    <a:pt x="348" y="908"/>
                    <a:pt x="664" y="1244"/>
                  </a:cubicBezTo>
                  <a:cubicBezTo>
                    <a:pt x="948" y="1560"/>
                    <a:pt x="1276" y="1836"/>
                    <a:pt x="1611" y="2110"/>
                  </a:cubicBezTo>
                  <a:cubicBezTo>
                    <a:pt x="1949" y="2387"/>
                    <a:pt x="2255" y="2703"/>
                    <a:pt x="2529" y="3050"/>
                  </a:cubicBezTo>
                  <a:cubicBezTo>
                    <a:pt x="2632" y="3182"/>
                    <a:pt x="2722" y="3324"/>
                    <a:pt x="2806" y="3479"/>
                  </a:cubicBezTo>
                  <a:cubicBezTo>
                    <a:pt x="2814" y="3495"/>
                    <a:pt x="2822" y="3511"/>
                    <a:pt x="2835" y="3511"/>
                  </a:cubicBezTo>
                  <a:cubicBezTo>
                    <a:pt x="2838" y="3511"/>
                    <a:pt x="2841" y="3510"/>
                    <a:pt x="2845" y="3508"/>
                  </a:cubicBezTo>
                  <a:cubicBezTo>
                    <a:pt x="2877" y="3498"/>
                    <a:pt x="2867" y="3479"/>
                    <a:pt x="2857" y="3457"/>
                  </a:cubicBezTo>
                  <a:cubicBezTo>
                    <a:pt x="2845" y="3417"/>
                    <a:pt x="2825" y="3376"/>
                    <a:pt x="2806" y="3346"/>
                  </a:cubicBezTo>
                  <a:cubicBezTo>
                    <a:pt x="2561" y="2896"/>
                    <a:pt x="2223" y="2539"/>
                    <a:pt x="1846" y="2203"/>
                  </a:cubicBezTo>
                  <a:cubicBezTo>
                    <a:pt x="1540" y="1939"/>
                    <a:pt x="1224" y="1682"/>
                    <a:pt x="928" y="1398"/>
                  </a:cubicBezTo>
                  <a:cubicBezTo>
                    <a:pt x="613" y="1102"/>
                    <a:pt x="348" y="776"/>
                    <a:pt x="194" y="368"/>
                  </a:cubicBezTo>
                  <a:cubicBezTo>
                    <a:pt x="152" y="255"/>
                    <a:pt x="113" y="152"/>
                    <a:pt x="62" y="42"/>
                  </a:cubicBezTo>
                  <a:cubicBezTo>
                    <a:pt x="62" y="20"/>
                    <a:pt x="52" y="0"/>
                    <a:pt x="20" y="0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2111400" y="2443850"/>
              <a:ext cx="38275" cy="12550"/>
            </a:xfrm>
            <a:custGeom>
              <a:rect b="b" l="l" r="r" t="t"/>
              <a:pathLst>
                <a:path extrusionOk="0" h="502" w="1531">
                  <a:moveTo>
                    <a:pt x="51" y="0"/>
                  </a:moveTo>
                  <a:cubicBezTo>
                    <a:pt x="45" y="0"/>
                    <a:pt x="38" y="4"/>
                    <a:pt x="30" y="12"/>
                  </a:cubicBezTo>
                  <a:cubicBezTo>
                    <a:pt x="1" y="31"/>
                    <a:pt x="30" y="63"/>
                    <a:pt x="50" y="83"/>
                  </a:cubicBezTo>
                  <a:lnTo>
                    <a:pt x="50" y="93"/>
                  </a:lnTo>
                  <a:cubicBezTo>
                    <a:pt x="294" y="337"/>
                    <a:pt x="581" y="479"/>
                    <a:pt x="896" y="501"/>
                  </a:cubicBezTo>
                  <a:cubicBezTo>
                    <a:pt x="1090" y="492"/>
                    <a:pt x="1254" y="460"/>
                    <a:pt x="1408" y="399"/>
                  </a:cubicBezTo>
                  <a:cubicBezTo>
                    <a:pt x="1447" y="389"/>
                    <a:pt x="1479" y="357"/>
                    <a:pt x="1508" y="318"/>
                  </a:cubicBezTo>
                  <a:cubicBezTo>
                    <a:pt x="1518" y="308"/>
                    <a:pt x="1530" y="286"/>
                    <a:pt x="1508" y="266"/>
                  </a:cubicBezTo>
                  <a:cubicBezTo>
                    <a:pt x="1503" y="264"/>
                    <a:pt x="1497" y="262"/>
                    <a:pt x="1491" y="262"/>
                  </a:cubicBezTo>
                  <a:cubicBezTo>
                    <a:pt x="1478" y="262"/>
                    <a:pt x="1466" y="269"/>
                    <a:pt x="1457" y="276"/>
                  </a:cubicBezTo>
                  <a:cubicBezTo>
                    <a:pt x="1437" y="296"/>
                    <a:pt x="1418" y="318"/>
                    <a:pt x="1396" y="328"/>
                  </a:cubicBezTo>
                  <a:cubicBezTo>
                    <a:pt x="1251" y="386"/>
                    <a:pt x="1102" y="420"/>
                    <a:pt x="948" y="420"/>
                  </a:cubicBezTo>
                  <a:cubicBezTo>
                    <a:pt x="864" y="420"/>
                    <a:pt x="779" y="410"/>
                    <a:pt x="693" y="389"/>
                  </a:cubicBezTo>
                  <a:cubicBezTo>
                    <a:pt x="458" y="328"/>
                    <a:pt x="265" y="205"/>
                    <a:pt x="91" y="41"/>
                  </a:cubicBezTo>
                  <a:cubicBezTo>
                    <a:pt x="77" y="27"/>
                    <a:pt x="68" y="0"/>
                    <a:pt x="51" y="0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2033625" y="2458850"/>
              <a:ext cx="32400" cy="6800"/>
            </a:xfrm>
            <a:custGeom>
              <a:rect b="b" l="l" r="r" t="t"/>
              <a:pathLst>
                <a:path extrusionOk="0" h="272" w="1296">
                  <a:moveTo>
                    <a:pt x="1249" y="0"/>
                  </a:moveTo>
                  <a:cubicBezTo>
                    <a:pt x="1231" y="0"/>
                    <a:pt x="1215" y="20"/>
                    <a:pt x="1193" y="34"/>
                  </a:cubicBezTo>
                  <a:cubicBezTo>
                    <a:pt x="1122" y="95"/>
                    <a:pt x="1041" y="136"/>
                    <a:pt x="948" y="156"/>
                  </a:cubicBezTo>
                  <a:cubicBezTo>
                    <a:pt x="831" y="188"/>
                    <a:pt x="708" y="201"/>
                    <a:pt x="588" y="201"/>
                  </a:cubicBezTo>
                  <a:cubicBezTo>
                    <a:pt x="552" y="201"/>
                    <a:pt x="516" y="200"/>
                    <a:pt x="480" y="198"/>
                  </a:cubicBezTo>
                  <a:cubicBezTo>
                    <a:pt x="326" y="198"/>
                    <a:pt x="184" y="166"/>
                    <a:pt x="81" y="43"/>
                  </a:cubicBezTo>
                  <a:cubicBezTo>
                    <a:pt x="67" y="36"/>
                    <a:pt x="52" y="30"/>
                    <a:pt x="38" y="30"/>
                  </a:cubicBezTo>
                  <a:cubicBezTo>
                    <a:pt x="32" y="30"/>
                    <a:pt x="26" y="31"/>
                    <a:pt x="20" y="34"/>
                  </a:cubicBezTo>
                  <a:cubicBezTo>
                    <a:pt x="1" y="53"/>
                    <a:pt x="10" y="75"/>
                    <a:pt x="20" y="95"/>
                  </a:cubicBezTo>
                  <a:cubicBezTo>
                    <a:pt x="52" y="136"/>
                    <a:pt x="91" y="166"/>
                    <a:pt x="133" y="185"/>
                  </a:cubicBezTo>
                  <a:cubicBezTo>
                    <a:pt x="249" y="239"/>
                    <a:pt x="373" y="270"/>
                    <a:pt x="500" y="270"/>
                  </a:cubicBezTo>
                  <a:cubicBezTo>
                    <a:pt x="517" y="270"/>
                    <a:pt x="534" y="270"/>
                    <a:pt x="551" y="269"/>
                  </a:cubicBezTo>
                  <a:cubicBezTo>
                    <a:pt x="574" y="270"/>
                    <a:pt x="595" y="271"/>
                    <a:pt x="617" y="271"/>
                  </a:cubicBezTo>
                  <a:cubicBezTo>
                    <a:pt x="714" y="271"/>
                    <a:pt x="805" y="255"/>
                    <a:pt x="887" y="237"/>
                  </a:cubicBezTo>
                  <a:cubicBezTo>
                    <a:pt x="1019" y="217"/>
                    <a:pt x="1141" y="166"/>
                    <a:pt x="1244" y="85"/>
                  </a:cubicBezTo>
                  <a:cubicBezTo>
                    <a:pt x="1264" y="63"/>
                    <a:pt x="1295" y="43"/>
                    <a:pt x="1276" y="14"/>
                  </a:cubicBezTo>
                  <a:cubicBezTo>
                    <a:pt x="1266" y="4"/>
                    <a:pt x="1258" y="0"/>
                    <a:pt x="1249" y="0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2151175" y="2505075"/>
              <a:ext cx="9700" cy="16325"/>
            </a:xfrm>
            <a:custGeom>
              <a:rect b="b" l="l" r="r" t="t"/>
              <a:pathLst>
                <a:path extrusionOk="0" h="653" w="388">
                  <a:moveTo>
                    <a:pt x="40" y="1"/>
                  </a:moveTo>
                  <a:cubicBezTo>
                    <a:pt x="1" y="11"/>
                    <a:pt x="10" y="40"/>
                    <a:pt x="20" y="62"/>
                  </a:cubicBezTo>
                  <a:cubicBezTo>
                    <a:pt x="91" y="246"/>
                    <a:pt x="162" y="429"/>
                    <a:pt x="275" y="591"/>
                  </a:cubicBezTo>
                  <a:cubicBezTo>
                    <a:pt x="285" y="613"/>
                    <a:pt x="294" y="622"/>
                    <a:pt x="316" y="632"/>
                  </a:cubicBezTo>
                  <a:cubicBezTo>
                    <a:pt x="322" y="644"/>
                    <a:pt x="332" y="653"/>
                    <a:pt x="346" y="653"/>
                  </a:cubicBezTo>
                  <a:cubicBezTo>
                    <a:pt x="355" y="653"/>
                    <a:pt x="365" y="650"/>
                    <a:pt x="378" y="642"/>
                  </a:cubicBezTo>
                  <a:cubicBezTo>
                    <a:pt x="387" y="622"/>
                    <a:pt x="378" y="613"/>
                    <a:pt x="368" y="591"/>
                  </a:cubicBezTo>
                  <a:cubicBezTo>
                    <a:pt x="307" y="520"/>
                    <a:pt x="275" y="449"/>
                    <a:pt x="233" y="368"/>
                  </a:cubicBezTo>
                  <a:cubicBezTo>
                    <a:pt x="184" y="265"/>
                    <a:pt x="133" y="153"/>
                    <a:pt x="81" y="50"/>
                  </a:cubicBezTo>
                  <a:cubicBezTo>
                    <a:pt x="72" y="30"/>
                    <a:pt x="72" y="1"/>
                    <a:pt x="40" y="1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1943375" y="2505025"/>
              <a:ext cx="9675" cy="16350"/>
            </a:xfrm>
            <a:custGeom>
              <a:rect b="b" l="l" r="r" t="t"/>
              <a:pathLst>
                <a:path extrusionOk="0" h="654" w="387">
                  <a:moveTo>
                    <a:pt x="333" y="0"/>
                  </a:moveTo>
                  <a:cubicBezTo>
                    <a:pt x="313" y="0"/>
                    <a:pt x="305" y="27"/>
                    <a:pt x="296" y="52"/>
                  </a:cubicBezTo>
                  <a:cubicBezTo>
                    <a:pt x="203" y="235"/>
                    <a:pt x="132" y="431"/>
                    <a:pt x="10" y="602"/>
                  </a:cubicBezTo>
                  <a:cubicBezTo>
                    <a:pt x="0" y="615"/>
                    <a:pt x="0" y="624"/>
                    <a:pt x="0" y="644"/>
                  </a:cubicBezTo>
                  <a:cubicBezTo>
                    <a:pt x="10" y="654"/>
                    <a:pt x="20" y="654"/>
                    <a:pt x="30" y="654"/>
                  </a:cubicBezTo>
                  <a:cubicBezTo>
                    <a:pt x="71" y="644"/>
                    <a:pt x="91" y="615"/>
                    <a:pt x="113" y="583"/>
                  </a:cubicBezTo>
                  <a:cubicBezTo>
                    <a:pt x="213" y="431"/>
                    <a:pt x="296" y="257"/>
                    <a:pt x="358" y="74"/>
                  </a:cubicBezTo>
                  <a:cubicBezTo>
                    <a:pt x="367" y="52"/>
                    <a:pt x="387" y="22"/>
                    <a:pt x="345" y="3"/>
                  </a:cubicBezTo>
                  <a:cubicBezTo>
                    <a:pt x="341" y="1"/>
                    <a:pt x="337" y="0"/>
                    <a:pt x="333" y="0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1977275" y="2424000"/>
              <a:ext cx="3575" cy="16300"/>
            </a:xfrm>
            <a:custGeom>
              <a:rect b="b" l="l" r="r" t="t"/>
              <a:pathLst>
                <a:path extrusionOk="0" h="652" w="143">
                  <a:moveTo>
                    <a:pt x="91" y="1"/>
                  </a:moveTo>
                  <a:cubicBezTo>
                    <a:pt x="71" y="10"/>
                    <a:pt x="61" y="30"/>
                    <a:pt x="61" y="50"/>
                  </a:cubicBezTo>
                  <a:lnTo>
                    <a:pt x="61" y="133"/>
                  </a:lnTo>
                  <a:cubicBezTo>
                    <a:pt x="61" y="223"/>
                    <a:pt x="52" y="307"/>
                    <a:pt x="42" y="387"/>
                  </a:cubicBezTo>
                  <a:cubicBezTo>
                    <a:pt x="20" y="458"/>
                    <a:pt x="20" y="539"/>
                    <a:pt x="10" y="612"/>
                  </a:cubicBezTo>
                  <a:cubicBezTo>
                    <a:pt x="0" y="632"/>
                    <a:pt x="0" y="652"/>
                    <a:pt x="30" y="652"/>
                  </a:cubicBezTo>
                  <a:cubicBezTo>
                    <a:pt x="42" y="652"/>
                    <a:pt x="52" y="642"/>
                    <a:pt x="61" y="622"/>
                  </a:cubicBezTo>
                  <a:cubicBezTo>
                    <a:pt x="61" y="612"/>
                    <a:pt x="71" y="590"/>
                    <a:pt x="71" y="581"/>
                  </a:cubicBezTo>
                  <a:cubicBezTo>
                    <a:pt x="91" y="468"/>
                    <a:pt x="113" y="368"/>
                    <a:pt x="123" y="255"/>
                  </a:cubicBezTo>
                  <a:cubicBezTo>
                    <a:pt x="132" y="194"/>
                    <a:pt x="142" y="123"/>
                    <a:pt x="132" y="50"/>
                  </a:cubicBezTo>
                  <a:cubicBezTo>
                    <a:pt x="123" y="20"/>
                    <a:pt x="123" y="1"/>
                    <a:pt x="91" y="1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2130250" y="2437150"/>
              <a:ext cx="10250" cy="3325"/>
            </a:xfrm>
            <a:custGeom>
              <a:rect b="b" l="l" r="r" t="t"/>
              <a:pathLst>
                <a:path extrusionOk="0" h="133" w="410">
                  <a:moveTo>
                    <a:pt x="376" y="1"/>
                  </a:moveTo>
                  <a:cubicBezTo>
                    <a:pt x="368" y="1"/>
                    <a:pt x="358" y="3"/>
                    <a:pt x="348" y="3"/>
                  </a:cubicBezTo>
                  <a:cubicBezTo>
                    <a:pt x="275" y="45"/>
                    <a:pt x="194" y="55"/>
                    <a:pt x="91" y="55"/>
                  </a:cubicBezTo>
                  <a:lnTo>
                    <a:pt x="52" y="55"/>
                  </a:lnTo>
                  <a:cubicBezTo>
                    <a:pt x="43" y="55"/>
                    <a:pt x="33" y="53"/>
                    <a:pt x="24" y="53"/>
                  </a:cubicBezTo>
                  <a:cubicBezTo>
                    <a:pt x="11" y="53"/>
                    <a:pt x="0" y="57"/>
                    <a:pt x="0" y="74"/>
                  </a:cubicBezTo>
                  <a:cubicBezTo>
                    <a:pt x="0" y="106"/>
                    <a:pt x="10" y="116"/>
                    <a:pt x="42" y="126"/>
                  </a:cubicBezTo>
                  <a:cubicBezTo>
                    <a:pt x="68" y="130"/>
                    <a:pt x="94" y="133"/>
                    <a:pt x="119" y="133"/>
                  </a:cubicBezTo>
                  <a:cubicBezTo>
                    <a:pt x="212" y="133"/>
                    <a:pt x="297" y="103"/>
                    <a:pt x="377" y="55"/>
                  </a:cubicBezTo>
                  <a:cubicBezTo>
                    <a:pt x="397" y="55"/>
                    <a:pt x="409" y="35"/>
                    <a:pt x="397" y="13"/>
                  </a:cubicBezTo>
                  <a:cubicBezTo>
                    <a:pt x="392" y="3"/>
                    <a:pt x="385" y="1"/>
                    <a:pt x="376" y="1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2138950" y="2447650"/>
              <a:ext cx="9200" cy="4675"/>
            </a:xfrm>
            <a:custGeom>
              <a:rect b="b" l="l" r="r" t="t"/>
              <a:pathLst>
                <a:path extrusionOk="0" h="187" w="368">
                  <a:moveTo>
                    <a:pt x="335" y="0"/>
                  </a:moveTo>
                  <a:cubicBezTo>
                    <a:pt x="327" y="0"/>
                    <a:pt x="321" y="6"/>
                    <a:pt x="316" y="12"/>
                  </a:cubicBezTo>
                  <a:cubicBezTo>
                    <a:pt x="233" y="83"/>
                    <a:pt x="142" y="95"/>
                    <a:pt x="61" y="124"/>
                  </a:cubicBezTo>
                  <a:cubicBezTo>
                    <a:pt x="39" y="134"/>
                    <a:pt x="0" y="124"/>
                    <a:pt x="10" y="156"/>
                  </a:cubicBezTo>
                  <a:cubicBezTo>
                    <a:pt x="10" y="182"/>
                    <a:pt x="23" y="186"/>
                    <a:pt x="41" y="186"/>
                  </a:cubicBezTo>
                  <a:cubicBezTo>
                    <a:pt x="50" y="186"/>
                    <a:pt x="60" y="185"/>
                    <a:pt x="71" y="185"/>
                  </a:cubicBezTo>
                  <a:cubicBezTo>
                    <a:pt x="152" y="176"/>
                    <a:pt x="245" y="144"/>
                    <a:pt x="316" y="95"/>
                  </a:cubicBezTo>
                  <a:cubicBezTo>
                    <a:pt x="335" y="83"/>
                    <a:pt x="345" y="73"/>
                    <a:pt x="355" y="53"/>
                  </a:cubicBezTo>
                  <a:cubicBezTo>
                    <a:pt x="367" y="43"/>
                    <a:pt x="367" y="21"/>
                    <a:pt x="355" y="12"/>
                  </a:cubicBezTo>
                  <a:cubicBezTo>
                    <a:pt x="347" y="3"/>
                    <a:pt x="340" y="0"/>
                    <a:pt x="335" y="0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2041025" y="2441075"/>
              <a:ext cx="7375" cy="4625"/>
            </a:xfrm>
            <a:custGeom>
              <a:rect b="b" l="l" r="r" t="t"/>
              <a:pathLst>
                <a:path extrusionOk="0" h="185" w="295">
                  <a:moveTo>
                    <a:pt x="40" y="0"/>
                  </a:moveTo>
                  <a:cubicBezTo>
                    <a:pt x="11" y="0"/>
                    <a:pt x="11" y="20"/>
                    <a:pt x="1" y="40"/>
                  </a:cubicBezTo>
                  <a:cubicBezTo>
                    <a:pt x="1" y="91"/>
                    <a:pt x="40" y="142"/>
                    <a:pt x="91" y="152"/>
                  </a:cubicBezTo>
                  <a:cubicBezTo>
                    <a:pt x="143" y="152"/>
                    <a:pt x="194" y="152"/>
                    <a:pt x="246" y="184"/>
                  </a:cubicBezTo>
                  <a:cubicBezTo>
                    <a:pt x="255" y="184"/>
                    <a:pt x="275" y="184"/>
                    <a:pt x="285" y="174"/>
                  </a:cubicBezTo>
                  <a:cubicBezTo>
                    <a:pt x="294" y="152"/>
                    <a:pt x="285" y="133"/>
                    <a:pt x="265" y="123"/>
                  </a:cubicBezTo>
                  <a:cubicBezTo>
                    <a:pt x="233" y="113"/>
                    <a:pt x="204" y="91"/>
                    <a:pt x="162" y="91"/>
                  </a:cubicBezTo>
                  <a:cubicBezTo>
                    <a:pt x="154" y="93"/>
                    <a:pt x="145" y="94"/>
                    <a:pt x="137" y="94"/>
                  </a:cubicBezTo>
                  <a:cubicBezTo>
                    <a:pt x="107" y="94"/>
                    <a:pt x="79" y="78"/>
                    <a:pt x="72" y="30"/>
                  </a:cubicBezTo>
                  <a:cubicBezTo>
                    <a:pt x="72" y="20"/>
                    <a:pt x="62" y="10"/>
                    <a:pt x="40" y="0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2050700" y="2440825"/>
              <a:ext cx="6625" cy="5100"/>
            </a:xfrm>
            <a:custGeom>
              <a:rect b="b" l="l" r="r" t="t"/>
              <a:pathLst>
                <a:path extrusionOk="0" h="204" w="265">
                  <a:moveTo>
                    <a:pt x="235" y="1"/>
                  </a:moveTo>
                  <a:cubicBezTo>
                    <a:pt x="213" y="1"/>
                    <a:pt x="204" y="1"/>
                    <a:pt x="194" y="20"/>
                  </a:cubicBezTo>
                  <a:cubicBezTo>
                    <a:pt x="184" y="72"/>
                    <a:pt x="142" y="81"/>
                    <a:pt x="103" y="91"/>
                  </a:cubicBezTo>
                  <a:cubicBezTo>
                    <a:pt x="71" y="101"/>
                    <a:pt x="42" y="111"/>
                    <a:pt x="20" y="143"/>
                  </a:cubicBezTo>
                  <a:cubicBezTo>
                    <a:pt x="0" y="172"/>
                    <a:pt x="10" y="194"/>
                    <a:pt x="42" y="204"/>
                  </a:cubicBezTo>
                  <a:cubicBezTo>
                    <a:pt x="91" y="143"/>
                    <a:pt x="184" y="172"/>
                    <a:pt x="235" y="101"/>
                  </a:cubicBezTo>
                  <a:cubicBezTo>
                    <a:pt x="245" y="81"/>
                    <a:pt x="255" y="62"/>
                    <a:pt x="255" y="40"/>
                  </a:cubicBezTo>
                  <a:cubicBezTo>
                    <a:pt x="265" y="30"/>
                    <a:pt x="255" y="10"/>
                    <a:pt x="235" y="1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1955850" y="2496875"/>
              <a:ext cx="2850" cy="5450"/>
            </a:xfrm>
            <a:custGeom>
              <a:rect b="b" l="l" r="r" t="t"/>
              <a:pathLst>
                <a:path extrusionOk="0" h="218" w="114">
                  <a:moveTo>
                    <a:pt x="81" y="1"/>
                  </a:moveTo>
                  <a:cubicBezTo>
                    <a:pt x="52" y="1"/>
                    <a:pt x="42" y="23"/>
                    <a:pt x="30" y="42"/>
                  </a:cubicBezTo>
                  <a:cubicBezTo>
                    <a:pt x="30" y="84"/>
                    <a:pt x="20" y="113"/>
                    <a:pt x="20" y="155"/>
                  </a:cubicBezTo>
                  <a:cubicBezTo>
                    <a:pt x="20" y="175"/>
                    <a:pt x="1" y="216"/>
                    <a:pt x="42" y="216"/>
                  </a:cubicBezTo>
                  <a:cubicBezTo>
                    <a:pt x="47" y="217"/>
                    <a:pt x="51" y="218"/>
                    <a:pt x="55" y="218"/>
                  </a:cubicBezTo>
                  <a:cubicBezTo>
                    <a:pt x="81" y="218"/>
                    <a:pt x="83" y="190"/>
                    <a:pt x="91" y="165"/>
                  </a:cubicBezTo>
                  <a:cubicBezTo>
                    <a:pt x="103" y="123"/>
                    <a:pt x="103" y="94"/>
                    <a:pt x="113" y="52"/>
                  </a:cubicBezTo>
                  <a:cubicBezTo>
                    <a:pt x="113" y="33"/>
                    <a:pt x="103" y="11"/>
                    <a:pt x="81" y="1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2145300" y="2496825"/>
              <a:ext cx="2525" cy="5500"/>
            </a:xfrm>
            <a:custGeom>
              <a:rect b="b" l="l" r="r" t="t"/>
              <a:pathLst>
                <a:path extrusionOk="0" h="220" w="101">
                  <a:moveTo>
                    <a:pt x="45" y="0"/>
                  </a:moveTo>
                  <a:cubicBezTo>
                    <a:pt x="41" y="0"/>
                    <a:pt x="36" y="1"/>
                    <a:pt x="30" y="3"/>
                  </a:cubicBezTo>
                  <a:cubicBezTo>
                    <a:pt x="10" y="13"/>
                    <a:pt x="1" y="25"/>
                    <a:pt x="1" y="54"/>
                  </a:cubicBezTo>
                  <a:cubicBezTo>
                    <a:pt x="10" y="96"/>
                    <a:pt x="20" y="135"/>
                    <a:pt x="30" y="177"/>
                  </a:cubicBezTo>
                  <a:cubicBezTo>
                    <a:pt x="30" y="194"/>
                    <a:pt x="37" y="220"/>
                    <a:pt x="60" y="220"/>
                  </a:cubicBezTo>
                  <a:cubicBezTo>
                    <a:pt x="64" y="220"/>
                    <a:pt x="68" y="219"/>
                    <a:pt x="72" y="218"/>
                  </a:cubicBezTo>
                  <a:cubicBezTo>
                    <a:pt x="101" y="218"/>
                    <a:pt x="91" y="186"/>
                    <a:pt x="101" y="147"/>
                  </a:cubicBezTo>
                  <a:cubicBezTo>
                    <a:pt x="91" y="115"/>
                    <a:pt x="81" y="74"/>
                    <a:pt x="81" y="35"/>
                  </a:cubicBezTo>
                  <a:cubicBezTo>
                    <a:pt x="73" y="17"/>
                    <a:pt x="65" y="0"/>
                    <a:pt x="45" y="0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1972200" y="2446850"/>
              <a:ext cx="2525" cy="3425"/>
            </a:xfrm>
            <a:custGeom>
              <a:rect b="b" l="l" r="r" t="t"/>
              <a:pathLst>
                <a:path extrusionOk="0" h="137" w="101">
                  <a:moveTo>
                    <a:pt x="72" y="1"/>
                  </a:moveTo>
                  <a:cubicBezTo>
                    <a:pt x="69" y="1"/>
                    <a:pt x="65" y="2"/>
                    <a:pt x="61" y="4"/>
                  </a:cubicBezTo>
                  <a:cubicBezTo>
                    <a:pt x="20" y="24"/>
                    <a:pt x="10" y="66"/>
                    <a:pt x="0" y="105"/>
                  </a:cubicBezTo>
                  <a:cubicBezTo>
                    <a:pt x="0" y="115"/>
                    <a:pt x="10" y="137"/>
                    <a:pt x="29" y="137"/>
                  </a:cubicBezTo>
                  <a:cubicBezTo>
                    <a:pt x="81" y="115"/>
                    <a:pt x="81" y="75"/>
                    <a:pt x="100" y="34"/>
                  </a:cubicBezTo>
                  <a:cubicBezTo>
                    <a:pt x="93" y="18"/>
                    <a:pt x="85" y="1"/>
                    <a:pt x="72" y="1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2086125" y="2656175"/>
              <a:ext cx="69125" cy="52450"/>
            </a:xfrm>
            <a:custGeom>
              <a:rect b="b" l="l" r="r" t="t"/>
              <a:pathLst>
                <a:path extrusionOk="0" h="2098" w="2765">
                  <a:moveTo>
                    <a:pt x="669" y="0"/>
                  </a:moveTo>
                  <a:cubicBezTo>
                    <a:pt x="630" y="0"/>
                    <a:pt x="591" y="5"/>
                    <a:pt x="551" y="15"/>
                  </a:cubicBezTo>
                  <a:cubicBezTo>
                    <a:pt x="226" y="64"/>
                    <a:pt x="20" y="350"/>
                    <a:pt x="10" y="676"/>
                  </a:cubicBezTo>
                  <a:cubicBezTo>
                    <a:pt x="1" y="994"/>
                    <a:pt x="123" y="1268"/>
                    <a:pt x="307" y="1513"/>
                  </a:cubicBezTo>
                  <a:cubicBezTo>
                    <a:pt x="542" y="1809"/>
                    <a:pt x="867" y="1983"/>
                    <a:pt x="1234" y="2064"/>
                  </a:cubicBezTo>
                  <a:cubicBezTo>
                    <a:pt x="1279" y="2072"/>
                    <a:pt x="1331" y="2097"/>
                    <a:pt x="1384" y="2097"/>
                  </a:cubicBezTo>
                  <a:cubicBezTo>
                    <a:pt x="1392" y="2097"/>
                    <a:pt x="1400" y="2097"/>
                    <a:pt x="1408" y="2095"/>
                  </a:cubicBezTo>
                  <a:cubicBezTo>
                    <a:pt x="1704" y="2022"/>
                    <a:pt x="1978" y="1922"/>
                    <a:pt x="2213" y="1728"/>
                  </a:cubicBezTo>
                  <a:cubicBezTo>
                    <a:pt x="2561" y="1432"/>
                    <a:pt x="2764" y="1055"/>
                    <a:pt x="2713" y="585"/>
                  </a:cubicBezTo>
                  <a:cubicBezTo>
                    <a:pt x="2678" y="228"/>
                    <a:pt x="2391" y="1"/>
                    <a:pt x="2078" y="1"/>
                  </a:cubicBezTo>
                  <a:cubicBezTo>
                    <a:pt x="1953" y="1"/>
                    <a:pt x="1824" y="37"/>
                    <a:pt x="1704" y="115"/>
                  </a:cubicBezTo>
                  <a:cubicBezTo>
                    <a:pt x="1572" y="218"/>
                    <a:pt x="1460" y="331"/>
                    <a:pt x="1367" y="482"/>
                  </a:cubicBezTo>
                  <a:cubicBezTo>
                    <a:pt x="1276" y="331"/>
                    <a:pt x="1163" y="208"/>
                    <a:pt x="1021" y="115"/>
                  </a:cubicBezTo>
                  <a:cubicBezTo>
                    <a:pt x="912" y="46"/>
                    <a:pt x="792" y="0"/>
                    <a:pt x="669" y="0"/>
                  </a:cubicBez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2080800" y="2631500"/>
              <a:ext cx="16075" cy="16375"/>
            </a:xfrm>
            <a:custGeom>
              <a:rect b="b" l="l" r="r" t="t"/>
              <a:pathLst>
                <a:path extrusionOk="0" h="655" w="643">
                  <a:moveTo>
                    <a:pt x="270" y="0"/>
                  </a:moveTo>
                  <a:cubicBezTo>
                    <a:pt x="125" y="0"/>
                    <a:pt x="10" y="138"/>
                    <a:pt x="1" y="297"/>
                  </a:cubicBezTo>
                  <a:cubicBezTo>
                    <a:pt x="1" y="480"/>
                    <a:pt x="172" y="654"/>
                    <a:pt x="368" y="654"/>
                  </a:cubicBezTo>
                  <a:cubicBezTo>
                    <a:pt x="520" y="654"/>
                    <a:pt x="642" y="532"/>
                    <a:pt x="632" y="378"/>
                  </a:cubicBezTo>
                  <a:cubicBezTo>
                    <a:pt x="632" y="145"/>
                    <a:pt x="490" y="23"/>
                    <a:pt x="285" y="1"/>
                  </a:cubicBezTo>
                  <a:cubicBezTo>
                    <a:pt x="280" y="0"/>
                    <a:pt x="275" y="0"/>
                    <a:pt x="270" y="0"/>
                  </a:cubicBezTo>
                  <a:close/>
                </a:path>
              </a:pathLst>
            </a:custGeom>
            <a:solidFill>
              <a:srgbClr val="F9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2128475" y="2592775"/>
              <a:ext cx="12500" cy="13000"/>
            </a:xfrm>
            <a:custGeom>
              <a:rect b="b" l="l" r="r" t="t"/>
              <a:pathLst>
                <a:path extrusionOk="0" h="520" w="500">
                  <a:moveTo>
                    <a:pt x="275" y="0"/>
                  </a:moveTo>
                  <a:cubicBezTo>
                    <a:pt x="133" y="0"/>
                    <a:pt x="1" y="132"/>
                    <a:pt x="1" y="287"/>
                  </a:cubicBezTo>
                  <a:cubicBezTo>
                    <a:pt x="1" y="419"/>
                    <a:pt x="101" y="519"/>
                    <a:pt x="265" y="519"/>
                  </a:cubicBezTo>
                  <a:cubicBezTo>
                    <a:pt x="387" y="519"/>
                    <a:pt x="490" y="397"/>
                    <a:pt x="500" y="255"/>
                  </a:cubicBezTo>
                  <a:cubicBezTo>
                    <a:pt x="500" y="113"/>
                    <a:pt x="407" y="10"/>
                    <a:pt x="275" y="0"/>
                  </a:cubicBezTo>
                  <a:close/>
                </a:path>
              </a:pathLst>
            </a:custGeom>
            <a:solidFill>
              <a:srgbClr val="F9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2168250" y="2700800"/>
              <a:ext cx="10150" cy="11425"/>
            </a:xfrm>
            <a:custGeom>
              <a:rect b="b" l="l" r="r" t="t"/>
              <a:pathLst>
                <a:path extrusionOk="0" h="457" w="406">
                  <a:moveTo>
                    <a:pt x="240" y="0"/>
                  </a:moveTo>
                  <a:cubicBezTo>
                    <a:pt x="228" y="0"/>
                    <a:pt x="216" y="2"/>
                    <a:pt x="204" y="4"/>
                  </a:cubicBezTo>
                  <a:cubicBezTo>
                    <a:pt x="113" y="14"/>
                    <a:pt x="20" y="115"/>
                    <a:pt x="10" y="227"/>
                  </a:cubicBezTo>
                  <a:cubicBezTo>
                    <a:pt x="1" y="330"/>
                    <a:pt x="72" y="433"/>
                    <a:pt x="162" y="452"/>
                  </a:cubicBezTo>
                  <a:cubicBezTo>
                    <a:pt x="175" y="455"/>
                    <a:pt x="188" y="456"/>
                    <a:pt x="201" y="456"/>
                  </a:cubicBezTo>
                  <a:cubicBezTo>
                    <a:pt x="277" y="456"/>
                    <a:pt x="342" y="406"/>
                    <a:pt x="377" y="320"/>
                  </a:cubicBezTo>
                  <a:cubicBezTo>
                    <a:pt x="397" y="279"/>
                    <a:pt x="397" y="237"/>
                    <a:pt x="397" y="198"/>
                  </a:cubicBezTo>
                  <a:cubicBezTo>
                    <a:pt x="406" y="71"/>
                    <a:pt x="329" y="0"/>
                    <a:pt x="240" y="0"/>
                  </a:cubicBezTo>
                  <a:close/>
                </a:path>
              </a:pathLst>
            </a:custGeom>
            <a:solidFill>
              <a:srgbClr val="F9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2047650" y="2684325"/>
              <a:ext cx="6625" cy="5575"/>
            </a:xfrm>
            <a:custGeom>
              <a:rect b="b" l="l" r="r" t="t"/>
              <a:pathLst>
                <a:path extrusionOk="0" h="223" w="265">
                  <a:moveTo>
                    <a:pt x="164" y="0"/>
                  </a:moveTo>
                  <a:cubicBezTo>
                    <a:pt x="81" y="0"/>
                    <a:pt x="0" y="61"/>
                    <a:pt x="0" y="122"/>
                  </a:cubicBezTo>
                  <a:cubicBezTo>
                    <a:pt x="0" y="184"/>
                    <a:pt x="42" y="223"/>
                    <a:pt x="113" y="223"/>
                  </a:cubicBezTo>
                  <a:cubicBezTo>
                    <a:pt x="174" y="223"/>
                    <a:pt x="255" y="142"/>
                    <a:pt x="255" y="81"/>
                  </a:cubicBezTo>
                  <a:cubicBezTo>
                    <a:pt x="264" y="29"/>
                    <a:pt x="225" y="0"/>
                    <a:pt x="164" y="0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0" name="Google Shape;540;p24"/>
          <p:cNvGrpSpPr/>
          <p:nvPr/>
        </p:nvGrpSpPr>
        <p:grpSpPr>
          <a:xfrm>
            <a:off x="7873525" y="2235875"/>
            <a:ext cx="724825" cy="671750"/>
            <a:chOff x="7873525" y="2235875"/>
            <a:chExt cx="724825" cy="671750"/>
          </a:xfrm>
        </p:grpSpPr>
        <p:sp>
          <p:nvSpPr>
            <p:cNvPr id="541" name="Google Shape;541;p24"/>
            <p:cNvSpPr/>
            <p:nvPr/>
          </p:nvSpPr>
          <p:spPr>
            <a:xfrm>
              <a:off x="8236100" y="2257200"/>
              <a:ext cx="362250" cy="532075"/>
            </a:xfrm>
            <a:custGeom>
              <a:rect b="b" l="l" r="r" t="t"/>
              <a:pathLst>
                <a:path extrusionOk="0" h="21283" w="14490">
                  <a:moveTo>
                    <a:pt x="7245" y="0"/>
                  </a:moveTo>
                  <a:cubicBezTo>
                    <a:pt x="5294" y="0"/>
                    <a:pt x="3693" y="2022"/>
                    <a:pt x="3693" y="4492"/>
                  </a:cubicBezTo>
                  <a:cubicBezTo>
                    <a:pt x="3693" y="4772"/>
                    <a:pt x="3676" y="5055"/>
                    <a:pt x="3649" y="5321"/>
                  </a:cubicBezTo>
                  <a:cubicBezTo>
                    <a:pt x="3579" y="6022"/>
                    <a:pt x="3424" y="6696"/>
                    <a:pt x="3188" y="7329"/>
                  </a:cubicBezTo>
                  <a:cubicBezTo>
                    <a:pt x="2851" y="8212"/>
                    <a:pt x="2372" y="8984"/>
                    <a:pt x="1756" y="9617"/>
                  </a:cubicBezTo>
                  <a:cubicBezTo>
                    <a:pt x="687" y="10685"/>
                    <a:pt x="0" y="12340"/>
                    <a:pt x="0" y="14193"/>
                  </a:cubicBezTo>
                  <a:cubicBezTo>
                    <a:pt x="0" y="16720"/>
                    <a:pt x="1122" y="19331"/>
                    <a:pt x="3215" y="20595"/>
                  </a:cubicBezTo>
                  <a:cubicBezTo>
                    <a:pt x="3929" y="21030"/>
                    <a:pt x="4744" y="21282"/>
                    <a:pt x="5600" y="21282"/>
                  </a:cubicBezTo>
                  <a:lnTo>
                    <a:pt x="8886" y="21282"/>
                  </a:lnTo>
                  <a:cubicBezTo>
                    <a:pt x="11962" y="21282"/>
                    <a:pt x="14489" y="18098"/>
                    <a:pt x="14489" y="14193"/>
                  </a:cubicBezTo>
                  <a:cubicBezTo>
                    <a:pt x="14489" y="13266"/>
                    <a:pt x="14307" y="12397"/>
                    <a:pt x="14011" y="11612"/>
                  </a:cubicBezTo>
                  <a:cubicBezTo>
                    <a:pt x="13701" y="10823"/>
                    <a:pt x="13266" y="10149"/>
                    <a:pt x="12734" y="9617"/>
                  </a:cubicBezTo>
                  <a:cubicBezTo>
                    <a:pt x="11497" y="8367"/>
                    <a:pt x="10796" y="6487"/>
                    <a:pt x="10796" y="4492"/>
                  </a:cubicBezTo>
                  <a:cubicBezTo>
                    <a:pt x="10796" y="3255"/>
                    <a:pt x="10402" y="2133"/>
                    <a:pt x="9758" y="1318"/>
                  </a:cubicBezTo>
                  <a:cubicBezTo>
                    <a:pt x="9111" y="506"/>
                    <a:pt x="8225" y="0"/>
                    <a:pt x="7245" y="0"/>
                  </a:cubicBezTo>
                  <a:close/>
                </a:path>
              </a:pathLst>
            </a:custGeom>
            <a:solidFill>
              <a:srgbClr val="E8BD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8314350" y="2512700"/>
              <a:ext cx="210950" cy="210950"/>
            </a:xfrm>
            <a:custGeom>
              <a:rect b="b" l="l" r="r" t="t"/>
              <a:pathLst>
                <a:path extrusionOk="0" h="8438" w="8438">
                  <a:moveTo>
                    <a:pt x="4226" y="0"/>
                  </a:moveTo>
                  <a:cubicBezTo>
                    <a:pt x="1894" y="0"/>
                    <a:pt x="0" y="1880"/>
                    <a:pt x="0" y="4212"/>
                  </a:cubicBezTo>
                  <a:cubicBezTo>
                    <a:pt x="0" y="6544"/>
                    <a:pt x="1894" y="8437"/>
                    <a:pt x="4226" y="8437"/>
                  </a:cubicBezTo>
                  <a:cubicBezTo>
                    <a:pt x="6557" y="8437"/>
                    <a:pt x="8438" y="6544"/>
                    <a:pt x="8438" y="4212"/>
                  </a:cubicBezTo>
                  <a:cubicBezTo>
                    <a:pt x="8438" y="1880"/>
                    <a:pt x="6557" y="0"/>
                    <a:pt x="4226" y="0"/>
                  </a:cubicBez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8281325" y="2513375"/>
              <a:ext cx="128825" cy="188200"/>
            </a:xfrm>
            <a:custGeom>
              <a:rect b="b" l="l" r="r" t="t"/>
              <a:pathLst>
                <a:path extrusionOk="0" h="7528" w="5153">
                  <a:moveTo>
                    <a:pt x="5014" y="0"/>
                  </a:moveTo>
                  <a:cubicBezTo>
                    <a:pt x="1294" y="465"/>
                    <a:pt x="1" y="5223"/>
                    <a:pt x="2962" y="7528"/>
                  </a:cubicBezTo>
                  <a:lnTo>
                    <a:pt x="4044" y="5546"/>
                  </a:lnTo>
                  <a:cubicBezTo>
                    <a:pt x="4704" y="4354"/>
                    <a:pt x="5085" y="3033"/>
                    <a:pt x="5126" y="1702"/>
                  </a:cubicBezTo>
                  <a:cubicBezTo>
                    <a:pt x="5153" y="1139"/>
                    <a:pt x="5112" y="563"/>
                    <a:pt x="5014" y="0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7948925" y="2235875"/>
              <a:ext cx="160075" cy="111550"/>
            </a:xfrm>
            <a:custGeom>
              <a:rect b="b" l="l" r="r" t="t"/>
              <a:pathLst>
                <a:path extrusionOk="0" h="4462" w="6403">
                  <a:moveTo>
                    <a:pt x="1557" y="0"/>
                  </a:moveTo>
                  <a:cubicBezTo>
                    <a:pt x="1144" y="0"/>
                    <a:pt x="697" y="39"/>
                    <a:pt x="213" y="122"/>
                  </a:cubicBezTo>
                  <a:cubicBezTo>
                    <a:pt x="71" y="149"/>
                    <a:pt x="0" y="304"/>
                    <a:pt x="58" y="432"/>
                  </a:cubicBezTo>
                  <a:cubicBezTo>
                    <a:pt x="491" y="1346"/>
                    <a:pt x="2187" y="4461"/>
                    <a:pt x="4984" y="4461"/>
                  </a:cubicBezTo>
                  <a:cubicBezTo>
                    <a:pt x="5363" y="4461"/>
                    <a:pt x="5761" y="4404"/>
                    <a:pt x="6180" y="4277"/>
                  </a:cubicBezTo>
                  <a:cubicBezTo>
                    <a:pt x="6318" y="4223"/>
                    <a:pt x="6402" y="4081"/>
                    <a:pt x="6375" y="3940"/>
                  </a:cubicBezTo>
                  <a:cubicBezTo>
                    <a:pt x="6173" y="3031"/>
                    <a:pt x="5234" y="0"/>
                    <a:pt x="1557" y="0"/>
                  </a:cubicBez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7948925" y="2236125"/>
              <a:ext cx="160075" cy="111300"/>
            </a:xfrm>
            <a:custGeom>
              <a:rect b="b" l="l" r="r" t="t"/>
              <a:pathLst>
                <a:path extrusionOk="0" h="4452" w="6403">
                  <a:moveTo>
                    <a:pt x="1378" y="1"/>
                  </a:moveTo>
                  <a:cubicBezTo>
                    <a:pt x="1011" y="14"/>
                    <a:pt x="620" y="41"/>
                    <a:pt x="213" y="112"/>
                  </a:cubicBezTo>
                  <a:cubicBezTo>
                    <a:pt x="71" y="139"/>
                    <a:pt x="0" y="294"/>
                    <a:pt x="58" y="422"/>
                  </a:cubicBezTo>
                  <a:cubicBezTo>
                    <a:pt x="491" y="1336"/>
                    <a:pt x="2187" y="4451"/>
                    <a:pt x="4984" y="4451"/>
                  </a:cubicBezTo>
                  <a:cubicBezTo>
                    <a:pt x="5363" y="4451"/>
                    <a:pt x="5761" y="4394"/>
                    <a:pt x="6180" y="4267"/>
                  </a:cubicBezTo>
                  <a:cubicBezTo>
                    <a:pt x="6318" y="4213"/>
                    <a:pt x="6402" y="4071"/>
                    <a:pt x="6375" y="3930"/>
                  </a:cubicBezTo>
                  <a:cubicBezTo>
                    <a:pt x="6349" y="3792"/>
                    <a:pt x="6305" y="3610"/>
                    <a:pt x="6234" y="3397"/>
                  </a:cubicBezTo>
                  <a:cubicBezTo>
                    <a:pt x="6146" y="3403"/>
                    <a:pt x="6059" y="3406"/>
                    <a:pt x="5974" y="3406"/>
                  </a:cubicBezTo>
                  <a:cubicBezTo>
                    <a:pt x="3647" y="3406"/>
                    <a:pt x="2080" y="1259"/>
                    <a:pt x="1378" y="1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8103425" y="2237150"/>
              <a:ext cx="21750" cy="177250"/>
            </a:xfrm>
            <a:custGeom>
              <a:rect b="b" l="l" r="r" t="t"/>
              <a:pathLst>
                <a:path extrusionOk="0" h="7090" w="870">
                  <a:moveTo>
                    <a:pt x="435" y="0"/>
                  </a:moveTo>
                  <a:cubicBezTo>
                    <a:pt x="195" y="0"/>
                    <a:pt x="0" y="182"/>
                    <a:pt x="0" y="435"/>
                  </a:cubicBezTo>
                  <a:lnTo>
                    <a:pt x="0" y="6655"/>
                  </a:lnTo>
                  <a:cubicBezTo>
                    <a:pt x="0" y="6894"/>
                    <a:pt x="195" y="7090"/>
                    <a:pt x="435" y="7090"/>
                  </a:cubicBezTo>
                  <a:cubicBezTo>
                    <a:pt x="674" y="7090"/>
                    <a:pt x="869" y="6894"/>
                    <a:pt x="869" y="6655"/>
                  </a:cubicBezTo>
                  <a:lnTo>
                    <a:pt x="869" y="435"/>
                  </a:lnTo>
                  <a:cubicBezTo>
                    <a:pt x="869" y="182"/>
                    <a:pt x="674" y="0"/>
                    <a:pt x="435" y="0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7873525" y="2373975"/>
              <a:ext cx="481525" cy="451950"/>
            </a:xfrm>
            <a:custGeom>
              <a:rect b="b" l="l" r="r" t="t"/>
              <a:pathLst>
                <a:path extrusionOk="0" h="18078" w="19261">
                  <a:moveTo>
                    <a:pt x="13202" y="1"/>
                  </a:moveTo>
                  <a:cubicBezTo>
                    <a:pt x="13135" y="1"/>
                    <a:pt x="13098" y="3"/>
                    <a:pt x="13098" y="3"/>
                  </a:cubicBezTo>
                  <a:cubicBezTo>
                    <a:pt x="12522" y="3"/>
                    <a:pt x="11976" y="101"/>
                    <a:pt x="11457" y="286"/>
                  </a:cubicBezTo>
                  <a:cubicBezTo>
                    <a:pt x="10952" y="454"/>
                    <a:pt x="10487" y="707"/>
                    <a:pt x="10092" y="1027"/>
                  </a:cubicBezTo>
                  <a:cubicBezTo>
                    <a:pt x="9954" y="1142"/>
                    <a:pt x="9799" y="1196"/>
                    <a:pt x="9631" y="1196"/>
                  </a:cubicBezTo>
                  <a:cubicBezTo>
                    <a:pt x="9462" y="1196"/>
                    <a:pt x="9307" y="1142"/>
                    <a:pt x="9166" y="1027"/>
                  </a:cubicBezTo>
                  <a:cubicBezTo>
                    <a:pt x="8761" y="707"/>
                    <a:pt x="8296" y="454"/>
                    <a:pt x="7791" y="286"/>
                  </a:cubicBezTo>
                  <a:cubicBezTo>
                    <a:pt x="7286" y="101"/>
                    <a:pt x="6740" y="3"/>
                    <a:pt x="6163" y="3"/>
                  </a:cubicBezTo>
                  <a:lnTo>
                    <a:pt x="6049" y="3"/>
                  </a:lnTo>
                  <a:cubicBezTo>
                    <a:pt x="5853" y="3"/>
                    <a:pt x="5392" y="16"/>
                    <a:pt x="4802" y="171"/>
                  </a:cubicBezTo>
                  <a:cubicBezTo>
                    <a:pt x="3539" y="508"/>
                    <a:pt x="1699" y="1465"/>
                    <a:pt x="759" y="4201"/>
                  </a:cubicBezTo>
                  <a:cubicBezTo>
                    <a:pt x="1" y="6392"/>
                    <a:pt x="125" y="8848"/>
                    <a:pt x="1389" y="11122"/>
                  </a:cubicBezTo>
                  <a:lnTo>
                    <a:pt x="4448" y="16696"/>
                  </a:lnTo>
                  <a:cubicBezTo>
                    <a:pt x="4997" y="17593"/>
                    <a:pt x="5995" y="18077"/>
                    <a:pt x="7013" y="18077"/>
                  </a:cubicBezTo>
                  <a:cubicBezTo>
                    <a:pt x="7509" y="18077"/>
                    <a:pt x="8010" y="17962"/>
                    <a:pt x="8465" y="17723"/>
                  </a:cubicBezTo>
                  <a:cubicBezTo>
                    <a:pt x="8830" y="17533"/>
                    <a:pt x="9231" y="17438"/>
                    <a:pt x="9629" y="17438"/>
                  </a:cubicBezTo>
                  <a:cubicBezTo>
                    <a:pt x="10027" y="17438"/>
                    <a:pt x="10424" y="17533"/>
                    <a:pt x="10783" y="17723"/>
                  </a:cubicBezTo>
                  <a:cubicBezTo>
                    <a:pt x="11247" y="17963"/>
                    <a:pt x="11748" y="18077"/>
                    <a:pt x="12242" y="18077"/>
                  </a:cubicBezTo>
                  <a:cubicBezTo>
                    <a:pt x="13273" y="18077"/>
                    <a:pt x="14270" y="17580"/>
                    <a:pt x="14810" y="16696"/>
                  </a:cubicBezTo>
                  <a:lnTo>
                    <a:pt x="17873" y="11122"/>
                  </a:lnTo>
                  <a:cubicBezTo>
                    <a:pt x="19123" y="8861"/>
                    <a:pt x="19261" y="6405"/>
                    <a:pt x="18503" y="4201"/>
                  </a:cubicBezTo>
                  <a:cubicBezTo>
                    <a:pt x="17122" y="196"/>
                    <a:pt x="13830" y="1"/>
                    <a:pt x="13202" y="1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7931400" y="2373975"/>
              <a:ext cx="423650" cy="451950"/>
            </a:xfrm>
            <a:custGeom>
              <a:rect b="b" l="l" r="r" t="t"/>
              <a:pathLst>
                <a:path extrusionOk="0" h="18078" w="16946">
                  <a:moveTo>
                    <a:pt x="10887" y="1"/>
                  </a:moveTo>
                  <a:cubicBezTo>
                    <a:pt x="10820" y="1"/>
                    <a:pt x="10783" y="3"/>
                    <a:pt x="10783" y="3"/>
                  </a:cubicBezTo>
                  <a:cubicBezTo>
                    <a:pt x="10207" y="3"/>
                    <a:pt x="9661" y="101"/>
                    <a:pt x="9142" y="286"/>
                  </a:cubicBezTo>
                  <a:cubicBezTo>
                    <a:pt x="8637" y="454"/>
                    <a:pt x="8172" y="707"/>
                    <a:pt x="7777" y="1027"/>
                  </a:cubicBezTo>
                  <a:cubicBezTo>
                    <a:pt x="7639" y="1142"/>
                    <a:pt x="7484" y="1196"/>
                    <a:pt x="7316" y="1196"/>
                  </a:cubicBezTo>
                  <a:cubicBezTo>
                    <a:pt x="7147" y="1196"/>
                    <a:pt x="6992" y="1142"/>
                    <a:pt x="6851" y="1027"/>
                  </a:cubicBezTo>
                  <a:cubicBezTo>
                    <a:pt x="6446" y="707"/>
                    <a:pt x="5981" y="454"/>
                    <a:pt x="5476" y="286"/>
                  </a:cubicBezTo>
                  <a:cubicBezTo>
                    <a:pt x="4971" y="101"/>
                    <a:pt x="4425" y="3"/>
                    <a:pt x="3848" y="3"/>
                  </a:cubicBezTo>
                  <a:lnTo>
                    <a:pt x="3734" y="3"/>
                  </a:lnTo>
                  <a:cubicBezTo>
                    <a:pt x="3538" y="3"/>
                    <a:pt x="3077" y="16"/>
                    <a:pt x="2487" y="171"/>
                  </a:cubicBezTo>
                  <a:cubicBezTo>
                    <a:pt x="718" y="2685"/>
                    <a:pt x="0" y="7220"/>
                    <a:pt x="1854" y="11304"/>
                  </a:cubicBezTo>
                  <a:cubicBezTo>
                    <a:pt x="2470" y="12669"/>
                    <a:pt x="4913" y="18030"/>
                    <a:pt x="4930" y="18074"/>
                  </a:cubicBezTo>
                  <a:cubicBezTo>
                    <a:pt x="5351" y="18043"/>
                    <a:pt x="5756" y="17932"/>
                    <a:pt x="6150" y="17723"/>
                  </a:cubicBezTo>
                  <a:cubicBezTo>
                    <a:pt x="6515" y="17533"/>
                    <a:pt x="6916" y="17438"/>
                    <a:pt x="7314" y="17438"/>
                  </a:cubicBezTo>
                  <a:cubicBezTo>
                    <a:pt x="7712" y="17438"/>
                    <a:pt x="8109" y="17533"/>
                    <a:pt x="8468" y="17723"/>
                  </a:cubicBezTo>
                  <a:cubicBezTo>
                    <a:pt x="8932" y="17963"/>
                    <a:pt x="9433" y="18077"/>
                    <a:pt x="9927" y="18077"/>
                  </a:cubicBezTo>
                  <a:cubicBezTo>
                    <a:pt x="10958" y="18077"/>
                    <a:pt x="11955" y="17580"/>
                    <a:pt x="12495" y="16696"/>
                  </a:cubicBezTo>
                  <a:lnTo>
                    <a:pt x="15558" y="11122"/>
                  </a:lnTo>
                  <a:cubicBezTo>
                    <a:pt x="16808" y="8861"/>
                    <a:pt x="16946" y="6405"/>
                    <a:pt x="16188" y="4201"/>
                  </a:cubicBezTo>
                  <a:cubicBezTo>
                    <a:pt x="14807" y="196"/>
                    <a:pt x="11515" y="1"/>
                    <a:pt x="10887" y="1"/>
                  </a:cubicBez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7880525" y="2683975"/>
              <a:ext cx="263275" cy="195825"/>
            </a:xfrm>
            <a:custGeom>
              <a:rect b="b" l="l" r="r" t="t"/>
              <a:pathLst>
                <a:path extrusionOk="0" h="7833" w="10531">
                  <a:moveTo>
                    <a:pt x="4284" y="0"/>
                  </a:moveTo>
                  <a:cubicBezTo>
                    <a:pt x="4127" y="0"/>
                    <a:pt x="3967" y="37"/>
                    <a:pt x="3818" y="114"/>
                  </a:cubicBezTo>
                  <a:cubicBezTo>
                    <a:pt x="3326" y="367"/>
                    <a:pt x="3144" y="970"/>
                    <a:pt x="3397" y="1462"/>
                  </a:cubicBezTo>
                  <a:cubicBezTo>
                    <a:pt x="3707" y="2038"/>
                    <a:pt x="4084" y="2543"/>
                    <a:pt x="4505" y="2965"/>
                  </a:cubicBezTo>
                  <a:lnTo>
                    <a:pt x="1166" y="2597"/>
                  </a:lnTo>
                  <a:cubicBezTo>
                    <a:pt x="1124" y="2592"/>
                    <a:pt x="1083" y="2589"/>
                    <a:pt x="1042" y="2589"/>
                  </a:cubicBezTo>
                  <a:cubicBezTo>
                    <a:pt x="545" y="2589"/>
                    <a:pt x="121" y="2976"/>
                    <a:pt x="71" y="3483"/>
                  </a:cubicBezTo>
                  <a:cubicBezTo>
                    <a:pt x="0" y="4029"/>
                    <a:pt x="395" y="4521"/>
                    <a:pt x="954" y="4592"/>
                  </a:cubicBezTo>
                  <a:lnTo>
                    <a:pt x="4283" y="4956"/>
                  </a:lnTo>
                  <a:cubicBezTo>
                    <a:pt x="3778" y="5279"/>
                    <a:pt x="3299" y="5687"/>
                    <a:pt x="2878" y="6179"/>
                  </a:cubicBezTo>
                  <a:cubicBezTo>
                    <a:pt x="2514" y="6600"/>
                    <a:pt x="2568" y="7230"/>
                    <a:pt x="2989" y="7598"/>
                  </a:cubicBezTo>
                  <a:cubicBezTo>
                    <a:pt x="3178" y="7755"/>
                    <a:pt x="3410" y="7833"/>
                    <a:pt x="3640" y="7833"/>
                  </a:cubicBezTo>
                  <a:cubicBezTo>
                    <a:pt x="3922" y="7833"/>
                    <a:pt x="4201" y="7715"/>
                    <a:pt x="4394" y="7483"/>
                  </a:cubicBezTo>
                  <a:cubicBezTo>
                    <a:pt x="5547" y="6149"/>
                    <a:pt x="7609" y="5576"/>
                    <a:pt x="9364" y="5519"/>
                  </a:cubicBezTo>
                  <a:cubicBezTo>
                    <a:pt x="10065" y="5492"/>
                    <a:pt x="10530" y="4774"/>
                    <a:pt x="10264" y="4127"/>
                  </a:cubicBezTo>
                  <a:cubicBezTo>
                    <a:pt x="10136" y="3834"/>
                    <a:pt x="9883" y="3608"/>
                    <a:pt x="9560" y="3537"/>
                  </a:cubicBezTo>
                  <a:cubicBezTo>
                    <a:pt x="9519" y="3524"/>
                    <a:pt x="6345" y="2766"/>
                    <a:pt x="5166" y="535"/>
                  </a:cubicBezTo>
                  <a:cubicBezTo>
                    <a:pt x="4990" y="193"/>
                    <a:pt x="4644" y="0"/>
                    <a:pt x="4284" y="0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8068975" y="2700450"/>
              <a:ext cx="527250" cy="207175"/>
            </a:xfrm>
            <a:custGeom>
              <a:rect b="b" l="l" r="r" t="t"/>
              <a:pathLst>
                <a:path extrusionOk="0" h="8287" w="21090">
                  <a:moveTo>
                    <a:pt x="4397" y="1"/>
                  </a:moveTo>
                  <a:cubicBezTo>
                    <a:pt x="2851" y="1"/>
                    <a:pt x="1449" y="857"/>
                    <a:pt x="731" y="2191"/>
                  </a:cubicBezTo>
                  <a:cubicBezTo>
                    <a:pt x="492" y="2643"/>
                    <a:pt x="337" y="3148"/>
                    <a:pt x="283" y="3680"/>
                  </a:cubicBezTo>
                  <a:cubicBezTo>
                    <a:pt x="1" y="6129"/>
                    <a:pt x="1912" y="8287"/>
                    <a:pt x="4388" y="8287"/>
                  </a:cubicBezTo>
                  <a:cubicBezTo>
                    <a:pt x="4395" y="8287"/>
                    <a:pt x="4403" y="8287"/>
                    <a:pt x="4411" y="8286"/>
                  </a:cubicBezTo>
                  <a:cubicBezTo>
                    <a:pt x="16315" y="8270"/>
                    <a:pt x="11150" y="8270"/>
                    <a:pt x="18549" y="8256"/>
                  </a:cubicBezTo>
                  <a:cubicBezTo>
                    <a:pt x="19826" y="8256"/>
                    <a:pt x="20921" y="7289"/>
                    <a:pt x="21060" y="6012"/>
                  </a:cubicBezTo>
                  <a:cubicBezTo>
                    <a:pt x="21090" y="5773"/>
                    <a:pt x="21076" y="5534"/>
                    <a:pt x="21033" y="5308"/>
                  </a:cubicBezTo>
                  <a:cubicBezTo>
                    <a:pt x="20878" y="4310"/>
                    <a:pt x="20119" y="3485"/>
                    <a:pt x="19095" y="3246"/>
                  </a:cubicBezTo>
                  <a:lnTo>
                    <a:pt x="18168" y="3033"/>
                  </a:lnTo>
                  <a:lnTo>
                    <a:pt x="17313" y="2838"/>
                  </a:lnTo>
                  <a:cubicBezTo>
                    <a:pt x="16625" y="2683"/>
                    <a:pt x="15810" y="2501"/>
                    <a:pt x="5324" y="99"/>
                  </a:cubicBezTo>
                  <a:cubicBezTo>
                    <a:pt x="5014" y="31"/>
                    <a:pt x="4690" y="1"/>
                    <a:pt x="4397" y="1"/>
                  </a:cubicBez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8087250" y="2700450"/>
              <a:ext cx="507550" cy="157975"/>
            </a:xfrm>
            <a:custGeom>
              <a:rect b="b" l="l" r="r" t="t"/>
              <a:pathLst>
                <a:path extrusionOk="0" h="6319" w="20302">
                  <a:moveTo>
                    <a:pt x="3666" y="1"/>
                  </a:moveTo>
                  <a:cubicBezTo>
                    <a:pt x="2120" y="1"/>
                    <a:pt x="718" y="857"/>
                    <a:pt x="0" y="2191"/>
                  </a:cubicBezTo>
                  <a:cubicBezTo>
                    <a:pt x="14" y="4444"/>
                    <a:pt x="1827" y="6319"/>
                    <a:pt x="4130" y="6319"/>
                  </a:cubicBezTo>
                  <a:cubicBezTo>
                    <a:pt x="4138" y="6319"/>
                    <a:pt x="4146" y="6319"/>
                    <a:pt x="4155" y="6319"/>
                  </a:cubicBezTo>
                  <a:cubicBezTo>
                    <a:pt x="16076" y="6305"/>
                    <a:pt x="10894" y="6319"/>
                    <a:pt x="18293" y="6292"/>
                  </a:cubicBezTo>
                  <a:cubicBezTo>
                    <a:pt x="19109" y="6292"/>
                    <a:pt x="19840" y="5911"/>
                    <a:pt x="20302" y="5308"/>
                  </a:cubicBezTo>
                  <a:cubicBezTo>
                    <a:pt x="20147" y="4310"/>
                    <a:pt x="19388" y="3485"/>
                    <a:pt x="18364" y="3246"/>
                  </a:cubicBezTo>
                  <a:lnTo>
                    <a:pt x="17437" y="3033"/>
                  </a:lnTo>
                  <a:lnTo>
                    <a:pt x="16582" y="2838"/>
                  </a:lnTo>
                  <a:cubicBezTo>
                    <a:pt x="6220" y="479"/>
                    <a:pt x="16103" y="2740"/>
                    <a:pt x="5014" y="200"/>
                  </a:cubicBezTo>
                  <a:lnTo>
                    <a:pt x="4593" y="99"/>
                  </a:lnTo>
                  <a:cubicBezTo>
                    <a:pt x="4451" y="72"/>
                    <a:pt x="4296" y="45"/>
                    <a:pt x="4155" y="31"/>
                  </a:cubicBezTo>
                  <a:cubicBezTo>
                    <a:pt x="3986" y="1"/>
                    <a:pt x="3818" y="1"/>
                    <a:pt x="3666" y="1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8492675" y="2771375"/>
              <a:ext cx="30525" cy="99025"/>
            </a:xfrm>
            <a:custGeom>
              <a:rect b="b" l="l" r="r" t="t"/>
              <a:pathLst>
                <a:path extrusionOk="0" h="3961" w="1221">
                  <a:moveTo>
                    <a:pt x="365" y="1"/>
                  </a:moveTo>
                  <a:lnTo>
                    <a:pt x="14" y="3468"/>
                  </a:lnTo>
                  <a:cubicBezTo>
                    <a:pt x="1" y="3707"/>
                    <a:pt x="169" y="3916"/>
                    <a:pt x="405" y="3947"/>
                  </a:cubicBezTo>
                  <a:cubicBezTo>
                    <a:pt x="422" y="3960"/>
                    <a:pt x="435" y="3960"/>
                    <a:pt x="449" y="3960"/>
                  </a:cubicBezTo>
                  <a:cubicBezTo>
                    <a:pt x="675" y="3960"/>
                    <a:pt x="857" y="3792"/>
                    <a:pt x="883" y="3566"/>
                  </a:cubicBezTo>
                  <a:lnTo>
                    <a:pt x="1220" y="196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8196425" y="2826400"/>
              <a:ext cx="29825" cy="81225"/>
            </a:xfrm>
            <a:custGeom>
              <a:rect b="b" l="l" r="r" t="t"/>
              <a:pathLst>
                <a:path extrusionOk="0" h="3249" w="1193">
                  <a:moveTo>
                    <a:pt x="738" y="1"/>
                  </a:moveTo>
                  <a:cubicBezTo>
                    <a:pt x="519" y="1"/>
                    <a:pt x="335" y="174"/>
                    <a:pt x="310" y="398"/>
                  </a:cubicBezTo>
                  <a:lnTo>
                    <a:pt x="0" y="3248"/>
                  </a:lnTo>
                  <a:lnTo>
                    <a:pt x="883" y="3248"/>
                  </a:lnTo>
                  <a:lnTo>
                    <a:pt x="1166" y="482"/>
                  </a:lnTo>
                  <a:cubicBezTo>
                    <a:pt x="1193" y="243"/>
                    <a:pt x="1024" y="31"/>
                    <a:pt x="785" y="4"/>
                  </a:cubicBezTo>
                  <a:cubicBezTo>
                    <a:pt x="769" y="2"/>
                    <a:pt x="754" y="1"/>
                    <a:pt x="738" y="1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8398250" y="2848600"/>
              <a:ext cx="27400" cy="58600"/>
            </a:xfrm>
            <a:custGeom>
              <a:rect b="b" l="l" r="r" t="t"/>
              <a:pathLst>
                <a:path extrusionOk="0" h="2344" w="1096">
                  <a:moveTo>
                    <a:pt x="655" y="1"/>
                  </a:moveTo>
                  <a:cubicBezTo>
                    <a:pt x="428" y="1"/>
                    <a:pt x="222" y="164"/>
                    <a:pt x="209" y="393"/>
                  </a:cubicBezTo>
                  <a:lnTo>
                    <a:pt x="0" y="2344"/>
                  </a:lnTo>
                  <a:lnTo>
                    <a:pt x="870" y="2344"/>
                  </a:lnTo>
                  <a:lnTo>
                    <a:pt x="1065" y="490"/>
                  </a:lnTo>
                  <a:cubicBezTo>
                    <a:pt x="1096" y="255"/>
                    <a:pt x="927" y="29"/>
                    <a:pt x="688" y="2"/>
                  </a:cubicBezTo>
                  <a:cubicBezTo>
                    <a:pt x="677" y="1"/>
                    <a:pt x="666" y="1"/>
                    <a:pt x="655" y="1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8313250" y="2729275"/>
              <a:ext cx="25725" cy="51225"/>
            </a:xfrm>
            <a:custGeom>
              <a:rect b="b" l="l" r="r" t="t"/>
              <a:pathLst>
                <a:path extrusionOk="0" h="2049" w="1029">
                  <a:moveTo>
                    <a:pt x="169" y="0"/>
                  </a:moveTo>
                  <a:lnTo>
                    <a:pt x="31" y="1574"/>
                  </a:lnTo>
                  <a:cubicBezTo>
                    <a:pt x="1" y="1810"/>
                    <a:pt x="169" y="2022"/>
                    <a:pt x="408" y="2049"/>
                  </a:cubicBezTo>
                  <a:lnTo>
                    <a:pt x="466" y="2049"/>
                  </a:lnTo>
                  <a:cubicBezTo>
                    <a:pt x="674" y="2049"/>
                    <a:pt x="873" y="1880"/>
                    <a:pt x="887" y="1658"/>
                  </a:cubicBezTo>
                  <a:lnTo>
                    <a:pt x="1028" y="196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8269450" y="2851000"/>
              <a:ext cx="27400" cy="56625"/>
            </a:xfrm>
            <a:custGeom>
              <a:rect b="b" l="l" r="r" t="t"/>
              <a:pathLst>
                <a:path extrusionOk="0" h="2265" w="1096">
                  <a:moveTo>
                    <a:pt x="623" y="0"/>
                  </a:moveTo>
                  <a:cubicBezTo>
                    <a:pt x="405" y="0"/>
                    <a:pt x="221" y="176"/>
                    <a:pt x="196" y="394"/>
                  </a:cubicBezTo>
                  <a:lnTo>
                    <a:pt x="0" y="2264"/>
                  </a:lnTo>
                  <a:lnTo>
                    <a:pt x="883" y="2264"/>
                  </a:lnTo>
                  <a:lnTo>
                    <a:pt x="1065" y="479"/>
                  </a:lnTo>
                  <a:cubicBezTo>
                    <a:pt x="1096" y="243"/>
                    <a:pt x="910" y="30"/>
                    <a:pt x="674" y="4"/>
                  </a:cubicBezTo>
                  <a:cubicBezTo>
                    <a:pt x="657" y="1"/>
                    <a:pt x="640" y="0"/>
                    <a:pt x="623" y="0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8182675" y="2701225"/>
              <a:ext cx="29925" cy="81400"/>
            </a:xfrm>
            <a:custGeom>
              <a:rect b="b" l="l" r="r" t="t"/>
              <a:pathLst>
                <a:path extrusionOk="0" h="3256" w="1197">
                  <a:moveTo>
                    <a:pt x="338" y="0"/>
                  </a:moveTo>
                  <a:lnTo>
                    <a:pt x="338" y="27"/>
                  </a:lnTo>
                  <a:lnTo>
                    <a:pt x="31" y="2780"/>
                  </a:lnTo>
                  <a:cubicBezTo>
                    <a:pt x="1" y="3016"/>
                    <a:pt x="186" y="3228"/>
                    <a:pt x="422" y="3255"/>
                  </a:cubicBezTo>
                  <a:lnTo>
                    <a:pt x="466" y="3255"/>
                  </a:lnTo>
                  <a:cubicBezTo>
                    <a:pt x="692" y="3255"/>
                    <a:pt x="874" y="3100"/>
                    <a:pt x="900" y="2878"/>
                  </a:cubicBezTo>
                  <a:lnTo>
                    <a:pt x="1197" y="169"/>
                  </a:lnTo>
                  <a:lnTo>
                    <a:pt x="776" y="68"/>
                  </a:lnTo>
                  <a:cubicBezTo>
                    <a:pt x="634" y="41"/>
                    <a:pt x="479" y="14"/>
                    <a:pt x="338" y="0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8" name="Google Shape;558;p24"/>
          <p:cNvGrpSpPr/>
          <p:nvPr/>
        </p:nvGrpSpPr>
        <p:grpSpPr>
          <a:xfrm>
            <a:off x="563147" y="3204375"/>
            <a:ext cx="453108" cy="763118"/>
            <a:chOff x="563147" y="3204375"/>
            <a:chExt cx="453108" cy="763118"/>
          </a:xfrm>
        </p:grpSpPr>
        <p:sp>
          <p:nvSpPr>
            <p:cNvPr id="559" name="Google Shape;559;p24"/>
            <p:cNvSpPr/>
            <p:nvPr/>
          </p:nvSpPr>
          <p:spPr>
            <a:xfrm>
              <a:off x="563147" y="3508900"/>
              <a:ext cx="59624" cy="58208"/>
            </a:xfrm>
            <a:custGeom>
              <a:rect b="b" l="l" r="r" t="t"/>
              <a:pathLst>
                <a:path extrusionOk="0" h="1645" w="1685">
                  <a:moveTo>
                    <a:pt x="802" y="0"/>
                  </a:moveTo>
                  <a:cubicBezTo>
                    <a:pt x="368" y="0"/>
                    <a:pt x="0" y="368"/>
                    <a:pt x="0" y="802"/>
                  </a:cubicBezTo>
                  <a:lnTo>
                    <a:pt x="0" y="843"/>
                  </a:lnTo>
                  <a:cubicBezTo>
                    <a:pt x="0" y="1294"/>
                    <a:pt x="368" y="1645"/>
                    <a:pt x="802" y="1645"/>
                  </a:cubicBezTo>
                  <a:lnTo>
                    <a:pt x="1685" y="1645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rgbClr val="F9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901500" y="3508900"/>
              <a:ext cx="55731" cy="58208"/>
            </a:xfrm>
            <a:custGeom>
              <a:rect b="b" l="l" r="r" t="t"/>
              <a:pathLst>
                <a:path extrusionOk="0" h="1645" w="1575">
                  <a:moveTo>
                    <a:pt x="1" y="0"/>
                  </a:moveTo>
                  <a:lnTo>
                    <a:pt x="1" y="1645"/>
                  </a:lnTo>
                  <a:lnTo>
                    <a:pt x="773" y="1645"/>
                  </a:lnTo>
                  <a:cubicBezTo>
                    <a:pt x="1221" y="1645"/>
                    <a:pt x="1575" y="1294"/>
                    <a:pt x="1575" y="843"/>
                  </a:cubicBezTo>
                  <a:lnTo>
                    <a:pt x="1575" y="802"/>
                  </a:lnTo>
                  <a:cubicBezTo>
                    <a:pt x="1575" y="368"/>
                    <a:pt x="1221" y="0"/>
                    <a:pt x="773" y="0"/>
                  </a:cubicBezTo>
                  <a:close/>
                </a:path>
              </a:pathLst>
            </a:custGeom>
            <a:solidFill>
              <a:srgbClr val="F9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598426" y="3789682"/>
              <a:ext cx="70628" cy="177810"/>
            </a:xfrm>
            <a:custGeom>
              <a:rect b="b" l="l" r="r" t="t"/>
              <a:pathLst>
                <a:path extrusionOk="0" h="5025" w="1996">
                  <a:moveTo>
                    <a:pt x="1193" y="1"/>
                  </a:moveTo>
                  <a:cubicBezTo>
                    <a:pt x="1193" y="1"/>
                    <a:pt x="1109" y="85"/>
                    <a:pt x="998" y="237"/>
                  </a:cubicBezTo>
                  <a:cubicBezTo>
                    <a:pt x="351" y="1079"/>
                    <a:pt x="1" y="2120"/>
                    <a:pt x="1" y="3185"/>
                  </a:cubicBezTo>
                  <a:lnTo>
                    <a:pt x="1" y="5025"/>
                  </a:lnTo>
                  <a:lnTo>
                    <a:pt x="1995" y="5025"/>
                  </a:lnTo>
                  <a:lnTo>
                    <a:pt x="1995" y="1628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rgbClr val="F9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851784" y="3789682"/>
              <a:ext cx="70168" cy="177810"/>
            </a:xfrm>
            <a:custGeom>
              <a:rect b="b" l="l" r="r" t="t"/>
              <a:pathLst>
                <a:path extrusionOk="0" h="5025" w="1983">
                  <a:moveTo>
                    <a:pt x="803" y="1"/>
                  </a:moveTo>
                  <a:lnTo>
                    <a:pt x="1" y="1628"/>
                  </a:lnTo>
                  <a:lnTo>
                    <a:pt x="1" y="5025"/>
                  </a:lnTo>
                  <a:lnTo>
                    <a:pt x="1982" y="5025"/>
                  </a:lnTo>
                  <a:lnTo>
                    <a:pt x="1982" y="3185"/>
                  </a:lnTo>
                  <a:cubicBezTo>
                    <a:pt x="1982" y="2120"/>
                    <a:pt x="1645" y="1079"/>
                    <a:pt x="998" y="237"/>
                  </a:cubicBezTo>
                  <a:cubicBezTo>
                    <a:pt x="874" y="85"/>
                    <a:pt x="803" y="1"/>
                    <a:pt x="803" y="1"/>
                  </a:cubicBezTo>
                  <a:close/>
                </a:path>
              </a:pathLst>
            </a:custGeom>
            <a:solidFill>
              <a:srgbClr val="F9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867177" y="3789682"/>
              <a:ext cx="54776" cy="177810"/>
            </a:xfrm>
            <a:custGeom>
              <a:rect b="b" l="l" r="r" t="t"/>
              <a:pathLst>
                <a:path extrusionOk="0" h="5025" w="1548">
                  <a:moveTo>
                    <a:pt x="368" y="1"/>
                  </a:moveTo>
                  <a:lnTo>
                    <a:pt x="1" y="729"/>
                  </a:lnTo>
                  <a:cubicBezTo>
                    <a:pt x="439" y="1473"/>
                    <a:pt x="661" y="2316"/>
                    <a:pt x="661" y="3185"/>
                  </a:cubicBezTo>
                  <a:lnTo>
                    <a:pt x="661" y="5025"/>
                  </a:lnTo>
                  <a:lnTo>
                    <a:pt x="1547" y="5025"/>
                  </a:lnTo>
                  <a:lnTo>
                    <a:pt x="1547" y="3185"/>
                  </a:lnTo>
                  <a:cubicBezTo>
                    <a:pt x="1547" y="2120"/>
                    <a:pt x="1210" y="1079"/>
                    <a:pt x="563" y="237"/>
                  </a:cubicBezTo>
                  <a:cubicBezTo>
                    <a:pt x="439" y="85"/>
                    <a:pt x="368" y="1"/>
                    <a:pt x="368" y="1"/>
                  </a:cubicBez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699309" y="3204375"/>
              <a:ext cx="121760" cy="112843"/>
            </a:xfrm>
            <a:custGeom>
              <a:rect b="b" l="l" r="r" t="t"/>
              <a:pathLst>
                <a:path extrusionOk="0" h="3189" w="3441">
                  <a:moveTo>
                    <a:pt x="1722" y="1"/>
                  </a:moveTo>
                  <a:cubicBezTo>
                    <a:pt x="1102" y="1"/>
                    <a:pt x="484" y="338"/>
                    <a:pt x="266" y="1012"/>
                  </a:cubicBezTo>
                  <a:cubicBezTo>
                    <a:pt x="0" y="1800"/>
                    <a:pt x="337" y="2754"/>
                    <a:pt x="1038" y="3188"/>
                  </a:cubicBezTo>
                  <a:lnTo>
                    <a:pt x="2403" y="3188"/>
                  </a:lnTo>
                  <a:cubicBezTo>
                    <a:pt x="3104" y="2754"/>
                    <a:pt x="3441" y="1800"/>
                    <a:pt x="3188" y="1012"/>
                  </a:cubicBezTo>
                  <a:cubicBezTo>
                    <a:pt x="2964" y="338"/>
                    <a:pt x="2342" y="1"/>
                    <a:pt x="1722" y="1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744956" y="3204446"/>
              <a:ext cx="76113" cy="112772"/>
            </a:xfrm>
            <a:custGeom>
              <a:rect b="b" l="l" r="r" t="t"/>
              <a:pathLst>
                <a:path extrusionOk="0" h="3187" w="2151">
                  <a:moveTo>
                    <a:pt x="429" y="0"/>
                  </a:moveTo>
                  <a:cubicBezTo>
                    <a:pt x="284" y="0"/>
                    <a:pt x="140" y="19"/>
                    <a:pt x="1" y="56"/>
                  </a:cubicBezTo>
                  <a:cubicBezTo>
                    <a:pt x="452" y="181"/>
                    <a:pt x="860" y="491"/>
                    <a:pt x="1028" y="1010"/>
                  </a:cubicBezTo>
                  <a:cubicBezTo>
                    <a:pt x="1281" y="1798"/>
                    <a:pt x="944" y="2752"/>
                    <a:pt x="240" y="3186"/>
                  </a:cubicBezTo>
                  <a:lnTo>
                    <a:pt x="1113" y="3186"/>
                  </a:lnTo>
                  <a:cubicBezTo>
                    <a:pt x="1814" y="2752"/>
                    <a:pt x="2151" y="1798"/>
                    <a:pt x="1898" y="1010"/>
                  </a:cubicBezTo>
                  <a:cubicBezTo>
                    <a:pt x="1671" y="338"/>
                    <a:pt x="1046" y="0"/>
                    <a:pt x="429" y="0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4"/>
            <p:cNvSpPr/>
            <p:nvPr/>
          </p:nvSpPr>
          <p:spPr>
            <a:xfrm>
              <a:off x="640640" y="3736038"/>
              <a:ext cx="239556" cy="231453"/>
            </a:xfrm>
            <a:custGeom>
              <a:rect b="b" l="l" r="r" t="t"/>
              <a:pathLst>
                <a:path extrusionOk="0" h="6541" w="6770">
                  <a:moveTo>
                    <a:pt x="3370" y="0"/>
                  </a:moveTo>
                  <a:cubicBezTo>
                    <a:pt x="2123" y="27"/>
                    <a:pt x="802" y="657"/>
                    <a:pt x="0" y="1517"/>
                  </a:cubicBezTo>
                  <a:lnTo>
                    <a:pt x="802" y="3144"/>
                  </a:lnTo>
                  <a:lnTo>
                    <a:pt x="802" y="6541"/>
                  </a:lnTo>
                  <a:lnTo>
                    <a:pt x="5968" y="6541"/>
                  </a:lnTo>
                  <a:lnTo>
                    <a:pt x="5968" y="6332"/>
                  </a:lnTo>
                  <a:lnTo>
                    <a:pt x="5968" y="3144"/>
                  </a:lnTo>
                  <a:lnTo>
                    <a:pt x="6770" y="1517"/>
                  </a:lnTo>
                  <a:cubicBezTo>
                    <a:pt x="5954" y="657"/>
                    <a:pt x="4650" y="27"/>
                    <a:pt x="3400" y="0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4"/>
            <p:cNvSpPr/>
            <p:nvPr/>
          </p:nvSpPr>
          <p:spPr>
            <a:xfrm>
              <a:off x="810065" y="3745451"/>
              <a:ext cx="70133" cy="70027"/>
            </a:xfrm>
            <a:custGeom>
              <a:rect b="b" l="l" r="r" t="t"/>
              <a:pathLst>
                <a:path extrusionOk="0" h="1979" w="1982">
                  <a:moveTo>
                    <a:pt x="1" y="1"/>
                  </a:moveTo>
                  <a:cubicBezTo>
                    <a:pt x="240" y="196"/>
                    <a:pt x="563" y="520"/>
                    <a:pt x="927" y="1011"/>
                  </a:cubicBezTo>
                  <a:cubicBezTo>
                    <a:pt x="1096" y="1234"/>
                    <a:pt x="1251" y="1433"/>
                    <a:pt x="1294" y="1487"/>
                  </a:cubicBezTo>
                  <a:cubicBezTo>
                    <a:pt x="1406" y="1642"/>
                    <a:pt x="1517" y="1810"/>
                    <a:pt x="1615" y="1979"/>
                  </a:cubicBezTo>
                  <a:lnTo>
                    <a:pt x="1982" y="1251"/>
                  </a:lnTo>
                  <a:cubicBezTo>
                    <a:pt x="1476" y="715"/>
                    <a:pt x="772" y="267"/>
                    <a:pt x="1" y="1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727688" y="3699202"/>
              <a:ext cx="65002" cy="83969"/>
            </a:xfrm>
            <a:custGeom>
              <a:rect b="b" l="l" r="r" t="t"/>
              <a:pathLst>
                <a:path extrusionOk="0" h="2373" w="1837">
                  <a:moveTo>
                    <a:pt x="0" y="0"/>
                  </a:moveTo>
                  <a:lnTo>
                    <a:pt x="0" y="1463"/>
                  </a:lnTo>
                  <a:cubicBezTo>
                    <a:pt x="0" y="1968"/>
                    <a:pt x="421" y="2372"/>
                    <a:pt x="927" y="2372"/>
                  </a:cubicBezTo>
                  <a:cubicBezTo>
                    <a:pt x="1432" y="2372"/>
                    <a:pt x="1837" y="1968"/>
                    <a:pt x="1837" y="1463"/>
                  </a:cubicBezTo>
                  <a:lnTo>
                    <a:pt x="1837" y="0"/>
                  </a:lnTo>
                  <a:close/>
                </a:path>
              </a:pathLst>
            </a:custGeom>
            <a:solidFill>
              <a:srgbClr val="F9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610846" y="3408159"/>
              <a:ext cx="298685" cy="303002"/>
            </a:xfrm>
            <a:custGeom>
              <a:rect b="b" l="l" r="r" t="t"/>
              <a:pathLst>
                <a:path extrusionOk="0" h="8563" w="8441">
                  <a:moveTo>
                    <a:pt x="4327" y="0"/>
                  </a:moveTo>
                  <a:lnTo>
                    <a:pt x="0" y="870"/>
                  </a:lnTo>
                  <a:lnTo>
                    <a:pt x="0" y="4350"/>
                  </a:lnTo>
                  <a:cubicBezTo>
                    <a:pt x="0" y="6682"/>
                    <a:pt x="1897" y="8562"/>
                    <a:pt x="4229" y="8562"/>
                  </a:cubicBezTo>
                  <a:cubicBezTo>
                    <a:pt x="6557" y="8562"/>
                    <a:pt x="8441" y="6682"/>
                    <a:pt x="8441" y="4350"/>
                  </a:cubicBezTo>
                  <a:lnTo>
                    <a:pt x="8441" y="1938"/>
                  </a:lnTo>
                  <a:lnTo>
                    <a:pt x="4327" y="0"/>
                  </a:lnTo>
                  <a:close/>
                </a:path>
              </a:pathLst>
            </a:custGeom>
            <a:solidFill>
              <a:srgbClr val="F9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743541" y="3476098"/>
              <a:ext cx="165991" cy="235063"/>
            </a:xfrm>
            <a:custGeom>
              <a:rect b="b" l="l" r="r" t="t"/>
              <a:pathLst>
                <a:path extrusionOk="0" h="6643" w="4691">
                  <a:moveTo>
                    <a:pt x="3818" y="1"/>
                  </a:moveTo>
                  <a:lnTo>
                    <a:pt x="3818" y="2208"/>
                  </a:lnTo>
                  <a:cubicBezTo>
                    <a:pt x="3818" y="4496"/>
                    <a:pt x="2106" y="6376"/>
                    <a:pt x="0" y="6629"/>
                  </a:cubicBezTo>
                  <a:cubicBezTo>
                    <a:pt x="155" y="6642"/>
                    <a:pt x="310" y="6642"/>
                    <a:pt x="479" y="6642"/>
                  </a:cubicBezTo>
                  <a:cubicBezTo>
                    <a:pt x="2807" y="6642"/>
                    <a:pt x="4691" y="4762"/>
                    <a:pt x="4691" y="2430"/>
                  </a:cubicBezTo>
                  <a:lnTo>
                    <a:pt x="4691" y="18"/>
                  </a:lnTo>
                  <a:lnTo>
                    <a:pt x="3818" y="1"/>
                  </a:ln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610846" y="3318139"/>
              <a:ext cx="298685" cy="190301"/>
            </a:xfrm>
            <a:custGeom>
              <a:rect b="b" l="l" r="r" t="t"/>
              <a:pathLst>
                <a:path extrusionOk="0" h="5378" w="8441">
                  <a:moveTo>
                    <a:pt x="4229" y="0"/>
                  </a:moveTo>
                  <a:cubicBezTo>
                    <a:pt x="3946" y="0"/>
                    <a:pt x="3666" y="31"/>
                    <a:pt x="3386" y="84"/>
                  </a:cubicBezTo>
                  <a:cubicBezTo>
                    <a:pt x="2429" y="324"/>
                    <a:pt x="1574" y="843"/>
                    <a:pt x="957" y="1560"/>
                  </a:cubicBezTo>
                  <a:cubicBezTo>
                    <a:pt x="337" y="2305"/>
                    <a:pt x="0" y="3218"/>
                    <a:pt x="0" y="4145"/>
                  </a:cubicBezTo>
                  <a:lnTo>
                    <a:pt x="0" y="5378"/>
                  </a:lnTo>
                  <a:cubicBezTo>
                    <a:pt x="1968" y="5210"/>
                    <a:pt x="2948" y="4061"/>
                    <a:pt x="4128" y="2810"/>
                  </a:cubicBezTo>
                  <a:cubicBezTo>
                    <a:pt x="4156" y="2789"/>
                    <a:pt x="4192" y="2778"/>
                    <a:pt x="4225" y="2778"/>
                  </a:cubicBezTo>
                  <a:cubicBezTo>
                    <a:pt x="4259" y="2778"/>
                    <a:pt x="4291" y="2789"/>
                    <a:pt x="4313" y="2810"/>
                  </a:cubicBezTo>
                  <a:cubicBezTo>
                    <a:pt x="5492" y="4061"/>
                    <a:pt x="6473" y="5210"/>
                    <a:pt x="8441" y="5378"/>
                  </a:cubicBezTo>
                  <a:lnTo>
                    <a:pt x="8441" y="4145"/>
                  </a:lnTo>
                  <a:cubicBezTo>
                    <a:pt x="8441" y="3218"/>
                    <a:pt x="8104" y="2305"/>
                    <a:pt x="7484" y="1560"/>
                  </a:cubicBezTo>
                  <a:cubicBezTo>
                    <a:pt x="6881" y="843"/>
                    <a:pt x="6011" y="324"/>
                    <a:pt x="5054" y="84"/>
                  </a:cubicBezTo>
                  <a:cubicBezTo>
                    <a:pt x="4775" y="31"/>
                    <a:pt x="4495" y="0"/>
                    <a:pt x="4229" y="0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744956" y="3318139"/>
              <a:ext cx="164576" cy="190301"/>
            </a:xfrm>
            <a:custGeom>
              <a:rect b="b" l="l" r="r" t="t"/>
              <a:pathLst>
                <a:path extrusionOk="0" h="5378" w="4651">
                  <a:moveTo>
                    <a:pt x="439" y="0"/>
                  </a:moveTo>
                  <a:cubicBezTo>
                    <a:pt x="284" y="0"/>
                    <a:pt x="142" y="0"/>
                    <a:pt x="1" y="17"/>
                  </a:cubicBezTo>
                  <a:cubicBezTo>
                    <a:pt x="129" y="31"/>
                    <a:pt x="270" y="58"/>
                    <a:pt x="409" y="84"/>
                  </a:cubicBezTo>
                  <a:cubicBezTo>
                    <a:pt x="1365" y="324"/>
                    <a:pt x="2221" y="843"/>
                    <a:pt x="2824" y="1560"/>
                  </a:cubicBezTo>
                  <a:cubicBezTo>
                    <a:pt x="3441" y="2305"/>
                    <a:pt x="3778" y="3218"/>
                    <a:pt x="3778" y="4145"/>
                  </a:cubicBezTo>
                  <a:lnTo>
                    <a:pt x="3778" y="5223"/>
                  </a:lnTo>
                  <a:cubicBezTo>
                    <a:pt x="4044" y="5294"/>
                    <a:pt x="4341" y="5351"/>
                    <a:pt x="4651" y="5378"/>
                  </a:cubicBezTo>
                  <a:lnTo>
                    <a:pt x="4651" y="4145"/>
                  </a:lnTo>
                  <a:cubicBezTo>
                    <a:pt x="4651" y="3218"/>
                    <a:pt x="4314" y="2305"/>
                    <a:pt x="3694" y="1560"/>
                  </a:cubicBezTo>
                  <a:cubicBezTo>
                    <a:pt x="3091" y="843"/>
                    <a:pt x="2221" y="324"/>
                    <a:pt x="1264" y="84"/>
                  </a:cubicBezTo>
                  <a:cubicBezTo>
                    <a:pt x="985" y="31"/>
                    <a:pt x="705" y="0"/>
                    <a:pt x="439" y="0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691914" y="3281869"/>
              <a:ext cx="136551" cy="53714"/>
            </a:xfrm>
            <a:custGeom>
              <a:rect b="b" l="l" r="r" t="t"/>
              <a:pathLst>
                <a:path extrusionOk="0" h="1518" w="3859">
                  <a:moveTo>
                    <a:pt x="378" y="1"/>
                  </a:moveTo>
                  <a:cubicBezTo>
                    <a:pt x="196" y="1"/>
                    <a:pt x="41" y="142"/>
                    <a:pt x="27" y="324"/>
                  </a:cubicBezTo>
                  <a:cubicBezTo>
                    <a:pt x="0" y="604"/>
                    <a:pt x="14" y="998"/>
                    <a:pt x="152" y="1308"/>
                  </a:cubicBezTo>
                  <a:cubicBezTo>
                    <a:pt x="209" y="1433"/>
                    <a:pt x="337" y="1517"/>
                    <a:pt x="462" y="1517"/>
                  </a:cubicBezTo>
                  <a:lnTo>
                    <a:pt x="3397" y="1517"/>
                  </a:lnTo>
                  <a:cubicBezTo>
                    <a:pt x="3538" y="1517"/>
                    <a:pt x="3650" y="1433"/>
                    <a:pt x="3707" y="1308"/>
                  </a:cubicBezTo>
                  <a:cubicBezTo>
                    <a:pt x="3858" y="998"/>
                    <a:pt x="3858" y="604"/>
                    <a:pt x="3832" y="324"/>
                  </a:cubicBezTo>
                  <a:cubicBezTo>
                    <a:pt x="3818" y="142"/>
                    <a:pt x="3677" y="1"/>
                    <a:pt x="3495" y="1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781332" y="3281869"/>
              <a:ext cx="47133" cy="53714"/>
            </a:xfrm>
            <a:custGeom>
              <a:rect b="b" l="l" r="r" t="t"/>
              <a:pathLst>
                <a:path extrusionOk="0" h="1518" w="1332">
                  <a:moveTo>
                    <a:pt x="98" y="1"/>
                  </a:moveTo>
                  <a:cubicBezTo>
                    <a:pt x="280" y="1"/>
                    <a:pt x="435" y="142"/>
                    <a:pt x="449" y="324"/>
                  </a:cubicBezTo>
                  <a:cubicBezTo>
                    <a:pt x="462" y="604"/>
                    <a:pt x="462" y="998"/>
                    <a:pt x="321" y="1308"/>
                  </a:cubicBezTo>
                  <a:cubicBezTo>
                    <a:pt x="267" y="1433"/>
                    <a:pt x="139" y="1517"/>
                    <a:pt x="0" y="1517"/>
                  </a:cubicBezTo>
                  <a:lnTo>
                    <a:pt x="870" y="1517"/>
                  </a:lnTo>
                  <a:cubicBezTo>
                    <a:pt x="1011" y="1517"/>
                    <a:pt x="1123" y="1433"/>
                    <a:pt x="1180" y="1308"/>
                  </a:cubicBezTo>
                  <a:cubicBezTo>
                    <a:pt x="1331" y="998"/>
                    <a:pt x="1331" y="604"/>
                    <a:pt x="1305" y="324"/>
                  </a:cubicBezTo>
                  <a:cubicBezTo>
                    <a:pt x="1291" y="142"/>
                    <a:pt x="1150" y="1"/>
                    <a:pt x="968" y="1"/>
                  </a:cubicBez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701821" y="3522382"/>
              <a:ext cx="22894" cy="43771"/>
            </a:xfrm>
            <a:custGeom>
              <a:rect b="b" l="l" r="r" t="t"/>
              <a:pathLst>
                <a:path extrusionOk="0" h="1237" w="647">
                  <a:moveTo>
                    <a:pt x="323" y="0"/>
                  </a:moveTo>
                  <a:cubicBezTo>
                    <a:pt x="142" y="0"/>
                    <a:pt x="0" y="155"/>
                    <a:pt x="0" y="337"/>
                  </a:cubicBezTo>
                  <a:lnTo>
                    <a:pt x="0" y="913"/>
                  </a:lnTo>
                  <a:cubicBezTo>
                    <a:pt x="0" y="1095"/>
                    <a:pt x="142" y="1237"/>
                    <a:pt x="323" y="1237"/>
                  </a:cubicBezTo>
                  <a:cubicBezTo>
                    <a:pt x="492" y="1237"/>
                    <a:pt x="647" y="1095"/>
                    <a:pt x="647" y="913"/>
                  </a:cubicBezTo>
                  <a:lnTo>
                    <a:pt x="647" y="337"/>
                  </a:lnTo>
                  <a:cubicBezTo>
                    <a:pt x="647" y="155"/>
                    <a:pt x="492" y="0"/>
                    <a:pt x="323" y="0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795628" y="3522382"/>
              <a:ext cx="23425" cy="43771"/>
            </a:xfrm>
            <a:custGeom>
              <a:rect b="b" l="l" r="r" t="t"/>
              <a:pathLst>
                <a:path extrusionOk="0" h="1237" w="662">
                  <a:moveTo>
                    <a:pt x="338" y="0"/>
                  </a:moveTo>
                  <a:cubicBezTo>
                    <a:pt x="156" y="0"/>
                    <a:pt x="1" y="155"/>
                    <a:pt x="1" y="337"/>
                  </a:cubicBezTo>
                  <a:lnTo>
                    <a:pt x="1" y="913"/>
                  </a:lnTo>
                  <a:cubicBezTo>
                    <a:pt x="1" y="1095"/>
                    <a:pt x="156" y="1237"/>
                    <a:pt x="338" y="1237"/>
                  </a:cubicBezTo>
                  <a:cubicBezTo>
                    <a:pt x="506" y="1237"/>
                    <a:pt x="661" y="1095"/>
                    <a:pt x="661" y="913"/>
                  </a:cubicBezTo>
                  <a:lnTo>
                    <a:pt x="661" y="337"/>
                  </a:lnTo>
                  <a:cubicBezTo>
                    <a:pt x="661" y="155"/>
                    <a:pt x="506" y="0"/>
                    <a:pt x="338" y="0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816045" y="3846334"/>
              <a:ext cx="143097" cy="53078"/>
            </a:xfrm>
            <a:custGeom>
              <a:rect b="b" l="l" r="r" t="t"/>
              <a:pathLst>
                <a:path extrusionOk="0" h="1500" w="4044">
                  <a:moveTo>
                    <a:pt x="0" y="0"/>
                  </a:moveTo>
                  <a:lnTo>
                    <a:pt x="0" y="1500"/>
                  </a:lnTo>
                  <a:lnTo>
                    <a:pt x="4043" y="1500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922378" y="3846334"/>
              <a:ext cx="31882" cy="53078"/>
            </a:xfrm>
            <a:custGeom>
              <a:rect b="b" l="l" r="r" t="t"/>
              <a:pathLst>
                <a:path extrusionOk="0" h="1500" w="901">
                  <a:moveTo>
                    <a:pt x="1" y="0"/>
                  </a:moveTo>
                  <a:lnTo>
                    <a:pt x="1" y="1500"/>
                  </a:lnTo>
                  <a:lnTo>
                    <a:pt x="900" y="1500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757482" y="3820468"/>
              <a:ext cx="62030" cy="104350"/>
            </a:xfrm>
            <a:custGeom>
              <a:rect b="b" l="l" r="r" t="t"/>
              <a:pathLst>
                <a:path extrusionOk="0" h="2949" w="1753">
                  <a:moveTo>
                    <a:pt x="533" y="0"/>
                  </a:moveTo>
                  <a:cubicBezTo>
                    <a:pt x="236" y="0"/>
                    <a:pt x="1" y="253"/>
                    <a:pt x="1" y="546"/>
                  </a:cubicBezTo>
                  <a:lnTo>
                    <a:pt x="1" y="2416"/>
                  </a:lnTo>
                  <a:cubicBezTo>
                    <a:pt x="1" y="2709"/>
                    <a:pt x="236" y="2948"/>
                    <a:pt x="533" y="2948"/>
                  </a:cubicBezTo>
                  <a:lnTo>
                    <a:pt x="1220" y="2948"/>
                  </a:lnTo>
                  <a:cubicBezTo>
                    <a:pt x="1517" y="2948"/>
                    <a:pt x="1753" y="2709"/>
                    <a:pt x="1753" y="2416"/>
                  </a:cubicBezTo>
                  <a:lnTo>
                    <a:pt x="1753" y="546"/>
                  </a:lnTo>
                  <a:cubicBezTo>
                    <a:pt x="1753" y="253"/>
                    <a:pt x="1517" y="0"/>
                    <a:pt x="1220" y="0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954224" y="3820468"/>
              <a:ext cx="62030" cy="104350"/>
            </a:xfrm>
            <a:custGeom>
              <a:rect b="b" l="l" r="r" t="t"/>
              <a:pathLst>
                <a:path extrusionOk="0" h="2949" w="1753">
                  <a:moveTo>
                    <a:pt x="546" y="0"/>
                  </a:moveTo>
                  <a:cubicBezTo>
                    <a:pt x="253" y="0"/>
                    <a:pt x="0" y="253"/>
                    <a:pt x="0" y="546"/>
                  </a:cubicBezTo>
                  <a:lnTo>
                    <a:pt x="0" y="2416"/>
                  </a:lnTo>
                  <a:cubicBezTo>
                    <a:pt x="0" y="2709"/>
                    <a:pt x="253" y="2948"/>
                    <a:pt x="546" y="2948"/>
                  </a:cubicBezTo>
                  <a:lnTo>
                    <a:pt x="1220" y="2948"/>
                  </a:lnTo>
                  <a:cubicBezTo>
                    <a:pt x="1517" y="2948"/>
                    <a:pt x="1752" y="2709"/>
                    <a:pt x="1752" y="2416"/>
                  </a:cubicBezTo>
                  <a:lnTo>
                    <a:pt x="1752" y="546"/>
                  </a:lnTo>
                  <a:cubicBezTo>
                    <a:pt x="1752" y="253"/>
                    <a:pt x="1517" y="0"/>
                    <a:pt x="1220" y="0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970077" y="3820468"/>
              <a:ext cx="46177" cy="104350"/>
            </a:xfrm>
            <a:custGeom>
              <a:rect b="b" l="l" r="r" t="t"/>
              <a:pathLst>
                <a:path extrusionOk="0" h="2949" w="1305">
                  <a:moveTo>
                    <a:pt x="112" y="0"/>
                  </a:moveTo>
                  <a:cubicBezTo>
                    <a:pt x="71" y="0"/>
                    <a:pt x="27" y="14"/>
                    <a:pt x="0" y="14"/>
                  </a:cubicBezTo>
                  <a:cubicBezTo>
                    <a:pt x="240" y="71"/>
                    <a:pt x="435" y="293"/>
                    <a:pt x="435" y="563"/>
                  </a:cubicBezTo>
                  <a:lnTo>
                    <a:pt x="435" y="2399"/>
                  </a:lnTo>
                  <a:cubicBezTo>
                    <a:pt x="435" y="2652"/>
                    <a:pt x="240" y="2878"/>
                    <a:pt x="0" y="2935"/>
                  </a:cubicBezTo>
                  <a:cubicBezTo>
                    <a:pt x="27" y="2948"/>
                    <a:pt x="71" y="2948"/>
                    <a:pt x="112" y="2948"/>
                  </a:cubicBezTo>
                  <a:lnTo>
                    <a:pt x="759" y="2948"/>
                  </a:lnTo>
                  <a:cubicBezTo>
                    <a:pt x="1052" y="2948"/>
                    <a:pt x="1304" y="2696"/>
                    <a:pt x="1304" y="2399"/>
                  </a:cubicBezTo>
                  <a:lnTo>
                    <a:pt x="1304" y="563"/>
                  </a:lnTo>
                  <a:cubicBezTo>
                    <a:pt x="1304" y="253"/>
                    <a:pt x="1052" y="0"/>
                    <a:pt x="759" y="0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772875" y="3820468"/>
              <a:ext cx="46637" cy="104350"/>
            </a:xfrm>
            <a:custGeom>
              <a:rect b="b" l="l" r="r" t="t"/>
              <a:pathLst>
                <a:path extrusionOk="0" h="2949" w="1318">
                  <a:moveTo>
                    <a:pt x="111" y="0"/>
                  </a:moveTo>
                  <a:cubicBezTo>
                    <a:pt x="84" y="0"/>
                    <a:pt x="41" y="14"/>
                    <a:pt x="0" y="14"/>
                  </a:cubicBezTo>
                  <a:cubicBezTo>
                    <a:pt x="253" y="71"/>
                    <a:pt x="435" y="293"/>
                    <a:pt x="435" y="563"/>
                  </a:cubicBezTo>
                  <a:lnTo>
                    <a:pt x="435" y="2399"/>
                  </a:lnTo>
                  <a:cubicBezTo>
                    <a:pt x="435" y="2652"/>
                    <a:pt x="253" y="2878"/>
                    <a:pt x="0" y="2935"/>
                  </a:cubicBezTo>
                  <a:cubicBezTo>
                    <a:pt x="41" y="2948"/>
                    <a:pt x="84" y="2948"/>
                    <a:pt x="111" y="2948"/>
                  </a:cubicBezTo>
                  <a:lnTo>
                    <a:pt x="772" y="2948"/>
                  </a:lnTo>
                  <a:cubicBezTo>
                    <a:pt x="1065" y="2948"/>
                    <a:pt x="1318" y="2696"/>
                    <a:pt x="1318" y="2399"/>
                  </a:cubicBezTo>
                  <a:lnTo>
                    <a:pt x="1318" y="563"/>
                  </a:lnTo>
                  <a:cubicBezTo>
                    <a:pt x="1318" y="253"/>
                    <a:pt x="1065" y="0"/>
                    <a:pt x="772" y="0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851784" y="3884020"/>
              <a:ext cx="70628" cy="83473"/>
            </a:xfrm>
            <a:custGeom>
              <a:rect b="b" l="l" r="r" t="t"/>
              <a:pathLst>
                <a:path extrusionOk="0" h="2359" w="1996">
                  <a:moveTo>
                    <a:pt x="958" y="0"/>
                  </a:moveTo>
                  <a:cubicBezTo>
                    <a:pt x="422" y="0"/>
                    <a:pt x="1" y="421"/>
                    <a:pt x="1" y="940"/>
                  </a:cubicBezTo>
                  <a:lnTo>
                    <a:pt x="1" y="2359"/>
                  </a:lnTo>
                  <a:lnTo>
                    <a:pt x="1996" y="2359"/>
                  </a:lnTo>
                  <a:lnTo>
                    <a:pt x="1996" y="940"/>
                  </a:lnTo>
                  <a:cubicBezTo>
                    <a:pt x="1996" y="421"/>
                    <a:pt x="1574" y="0"/>
                    <a:pt x="1042" y="0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871246" y="3884020"/>
              <a:ext cx="51167" cy="83473"/>
            </a:xfrm>
            <a:custGeom>
              <a:rect b="b" l="l" r="r" t="t"/>
              <a:pathLst>
                <a:path extrusionOk="0" h="2359" w="1446">
                  <a:moveTo>
                    <a:pt x="448" y="0"/>
                  </a:moveTo>
                  <a:cubicBezTo>
                    <a:pt x="293" y="0"/>
                    <a:pt x="138" y="30"/>
                    <a:pt x="0" y="98"/>
                  </a:cubicBezTo>
                  <a:cubicBezTo>
                    <a:pt x="98" y="155"/>
                    <a:pt x="196" y="212"/>
                    <a:pt x="266" y="297"/>
                  </a:cubicBezTo>
                  <a:cubicBezTo>
                    <a:pt x="448" y="465"/>
                    <a:pt x="559" y="718"/>
                    <a:pt x="559" y="997"/>
                  </a:cubicBezTo>
                  <a:lnTo>
                    <a:pt x="559" y="2359"/>
                  </a:lnTo>
                  <a:lnTo>
                    <a:pt x="1446" y="2359"/>
                  </a:lnTo>
                  <a:lnTo>
                    <a:pt x="1446" y="997"/>
                  </a:lnTo>
                  <a:cubicBezTo>
                    <a:pt x="1446" y="718"/>
                    <a:pt x="1334" y="465"/>
                    <a:pt x="1149" y="297"/>
                  </a:cubicBezTo>
                  <a:cubicBezTo>
                    <a:pt x="967" y="115"/>
                    <a:pt x="714" y="0"/>
                    <a:pt x="448" y="0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571604" y="3338202"/>
              <a:ext cx="78024" cy="115886"/>
            </a:xfrm>
            <a:custGeom>
              <a:rect b="b" l="l" r="r" t="t"/>
              <a:pathLst>
                <a:path extrusionOk="0" h="3275" w="2205">
                  <a:moveTo>
                    <a:pt x="1117" y="1"/>
                  </a:moveTo>
                  <a:cubicBezTo>
                    <a:pt x="1037" y="1"/>
                    <a:pt x="956" y="46"/>
                    <a:pt x="914" y="137"/>
                  </a:cubicBezTo>
                  <a:lnTo>
                    <a:pt x="213" y="1596"/>
                  </a:lnTo>
                  <a:cubicBezTo>
                    <a:pt x="71" y="1792"/>
                    <a:pt x="0" y="2045"/>
                    <a:pt x="31" y="2297"/>
                  </a:cubicBezTo>
                  <a:cubicBezTo>
                    <a:pt x="85" y="2803"/>
                    <a:pt x="492" y="3210"/>
                    <a:pt x="998" y="3268"/>
                  </a:cubicBezTo>
                  <a:cubicBezTo>
                    <a:pt x="1039" y="3272"/>
                    <a:pt x="1079" y="3274"/>
                    <a:pt x="1119" y="3274"/>
                  </a:cubicBezTo>
                  <a:cubicBezTo>
                    <a:pt x="1713" y="3274"/>
                    <a:pt x="2204" y="2792"/>
                    <a:pt x="2204" y="2186"/>
                  </a:cubicBezTo>
                  <a:cubicBezTo>
                    <a:pt x="2204" y="1960"/>
                    <a:pt x="2137" y="1765"/>
                    <a:pt x="2022" y="1596"/>
                  </a:cubicBezTo>
                  <a:lnTo>
                    <a:pt x="1321" y="137"/>
                  </a:lnTo>
                  <a:cubicBezTo>
                    <a:pt x="1279" y="46"/>
                    <a:pt x="1198" y="1"/>
                    <a:pt x="1117" y="1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595453" y="3338202"/>
              <a:ext cx="54174" cy="115886"/>
            </a:xfrm>
            <a:custGeom>
              <a:rect b="b" l="l" r="r" t="t"/>
              <a:pathLst>
                <a:path extrusionOk="0" h="3275" w="1531">
                  <a:moveTo>
                    <a:pt x="443" y="1"/>
                  </a:moveTo>
                  <a:cubicBezTo>
                    <a:pt x="363" y="1"/>
                    <a:pt x="282" y="46"/>
                    <a:pt x="240" y="137"/>
                  </a:cubicBezTo>
                  <a:lnTo>
                    <a:pt x="0" y="599"/>
                  </a:lnTo>
                  <a:lnTo>
                    <a:pt x="479" y="1596"/>
                  </a:lnTo>
                  <a:cubicBezTo>
                    <a:pt x="590" y="1765"/>
                    <a:pt x="661" y="1960"/>
                    <a:pt x="661" y="2186"/>
                  </a:cubicBezTo>
                  <a:cubicBezTo>
                    <a:pt x="661" y="2634"/>
                    <a:pt x="395" y="3015"/>
                    <a:pt x="0" y="3184"/>
                  </a:cubicBezTo>
                  <a:cubicBezTo>
                    <a:pt x="98" y="3224"/>
                    <a:pt x="213" y="3254"/>
                    <a:pt x="324" y="3268"/>
                  </a:cubicBezTo>
                  <a:cubicBezTo>
                    <a:pt x="365" y="3272"/>
                    <a:pt x="405" y="3274"/>
                    <a:pt x="445" y="3274"/>
                  </a:cubicBezTo>
                  <a:cubicBezTo>
                    <a:pt x="1039" y="3274"/>
                    <a:pt x="1530" y="2792"/>
                    <a:pt x="1530" y="2186"/>
                  </a:cubicBezTo>
                  <a:cubicBezTo>
                    <a:pt x="1530" y="1960"/>
                    <a:pt x="1463" y="1765"/>
                    <a:pt x="1348" y="1596"/>
                  </a:cubicBezTo>
                  <a:lnTo>
                    <a:pt x="647" y="137"/>
                  </a:lnTo>
                  <a:cubicBezTo>
                    <a:pt x="605" y="46"/>
                    <a:pt x="524" y="1"/>
                    <a:pt x="443" y="1"/>
                  </a:cubicBez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921422" y="3612827"/>
              <a:ext cx="77529" cy="115497"/>
            </a:xfrm>
            <a:custGeom>
              <a:rect b="b" l="l" r="r" t="t"/>
              <a:pathLst>
                <a:path extrusionOk="0" h="3264" w="2191">
                  <a:moveTo>
                    <a:pt x="1101" y="0"/>
                  </a:moveTo>
                  <a:cubicBezTo>
                    <a:pt x="1020" y="0"/>
                    <a:pt x="939" y="42"/>
                    <a:pt x="897" y="126"/>
                  </a:cubicBezTo>
                  <a:lnTo>
                    <a:pt x="196" y="1585"/>
                  </a:lnTo>
                  <a:cubicBezTo>
                    <a:pt x="68" y="1781"/>
                    <a:pt x="1" y="2034"/>
                    <a:pt x="28" y="2286"/>
                  </a:cubicBezTo>
                  <a:cubicBezTo>
                    <a:pt x="85" y="2792"/>
                    <a:pt x="476" y="3199"/>
                    <a:pt x="981" y="3257"/>
                  </a:cubicBezTo>
                  <a:cubicBezTo>
                    <a:pt x="1023" y="3261"/>
                    <a:pt x="1064" y="3263"/>
                    <a:pt x="1104" y="3263"/>
                  </a:cubicBezTo>
                  <a:cubicBezTo>
                    <a:pt x="1709" y="3263"/>
                    <a:pt x="2191" y="2781"/>
                    <a:pt x="2191" y="2175"/>
                  </a:cubicBezTo>
                  <a:cubicBezTo>
                    <a:pt x="2191" y="1966"/>
                    <a:pt x="2120" y="1754"/>
                    <a:pt x="2006" y="1585"/>
                  </a:cubicBezTo>
                  <a:lnTo>
                    <a:pt x="1305" y="126"/>
                  </a:lnTo>
                  <a:cubicBezTo>
                    <a:pt x="1263" y="42"/>
                    <a:pt x="1182" y="0"/>
                    <a:pt x="1101" y="0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945272" y="3612827"/>
              <a:ext cx="53679" cy="115497"/>
            </a:xfrm>
            <a:custGeom>
              <a:rect b="b" l="l" r="r" t="t"/>
              <a:pathLst>
                <a:path extrusionOk="0" h="3264" w="1517">
                  <a:moveTo>
                    <a:pt x="427" y="0"/>
                  </a:moveTo>
                  <a:cubicBezTo>
                    <a:pt x="346" y="0"/>
                    <a:pt x="265" y="42"/>
                    <a:pt x="223" y="126"/>
                  </a:cubicBezTo>
                  <a:lnTo>
                    <a:pt x="1" y="601"/>
                  </a:lnTo>
                  <a:lnTo>
                    <a:pt x="476" y="1585"/>
                  </a:lnTo>
                  <a:cubicBezTo>
                    <a:pt x="590" y="1754"/>
                    <a:pt x="644" y="1966"/>
                    <a:pt x="644" y="2175"/>
                  </a:cubicBezTo>
                  <a:cubicBezTo>
                    <a:pt x="644" y="2623"/>
                    <a:pt x="378" y="3004"/>
                    <a:pt x="1" y="3172"/>
                  </a:cubicBezTo>
                  <a:cubicBezTo>
                    <a:pt x="98" y="3213"/>
                    <a:pt x="196" y="3243"/>
                    <a:pt x="307" y="3257"/>
                  </a:cubicBezTo>
                  <a:cubicBezTo>
                    <a:pt x="349" y="3261"/>
                    <a:pt x="390" y="3263"/>
                    <a:pt x="430" y="3263"/>
                  </a:cubicBezTo>
                  <a:cubicBezTo>
                    <a:pt x="1035" y="3263"/>
                    <a:pt x="1517" y="2781"/>
                    <a:pt x="1517" y="2175"/>
                  </a:cubicBezTo>
                  <a:cubicBezTo>
                    <a:pt x="1517" y="1966"/>
                    <a:pt x="1446" y="1754"/>
                    <a:pt x="1332" y="1585"/>
                  </a:cubicBezTo>
                  <a:lnTo>
                    <a:pt x="631" y="126"/>
                  </a:lnTo>
                  <a:cubicBezTo>
                    <a:pt x="589" y="42"/>
                    <a:pt x="508" y="0"/>
                    <a:pt x="427" y="0"/>
                  </a:cubicBez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9" name="Google Shape;589;p24"/>
          <p:cNvGrpSpPr/>
          <p:nvPr/>
        </p:nvGrpSpPr>
        <p:grpSpPr>
          <a:xfrm>
            <a:off x="558413" y="1364897"/>
            <a:ext cx="763117" cy="761700"/>
            <a:chOff x="558413" y="1364897"/>
            <a:chExt cx="763117" cy="761700"/>
          </a:xfrm>
        </p:grpSpPr>
        <p:sp>
          <p:nvSpPr>
            <p:cNvPr id="590" name="Google Shape;590;p24"/>
            <p:cNvSpPr/>
            <p:nvPr/>
          </p:nvSpPr>
          <p:spPr>
            <a:xfrm>
              <a:off x="558413" y="1364897"/>
              <a:ext cx="368712" cy="433325"/>
            </a:xfrm>
            <a:custGeom>
              <a:rect b="b" l="l" r="r" t="t"/>
              <a:pathLst>
                <a:path extrusionOk="0" h="12246" w="10420">
                  <a:moveTo>
                    <a:pt x="7457" y="1"/>
                  </a:moveTo>
                  <a:cubicBezTo>
                    <a:pt x="3343" y="1"/>
                    <a:pt x="1" y="3343"/>
                    <a:pt x="1" y="7458"/>
                  </a:cubicBezTo>
                  <a:cubicBezTo>
                    <a:pt x="1" y="9281"/>
                    <a:pt x="661" y="10952"/>
                    <a:pt x="1756" y="12246"/>
                  </a:cubicBezTo>
                  <a:lnTo>
                    <a:pt x="5702" y="11080"/>
                  </a:lnTo>
                  <a:lnTo>
                    <a:pt x="6783" y="7795"/>
                  </a:lnTo>
                  <a:cubicBezTo>
                    <a:pt x="6389" y="7175"/>
                    <a:pt x="6163" y="6447"/>
                    <a:pt x="6163" y="5658"/>
                  </a:cubicBezTo>
                  <a:cubicBezTo>
                    <a:pt x="6163" y="3569"/>
                    <a:pt x="7737" y="1854"/>
                    <a:pt x="9816" y="1659"/>
                  </a:cubicBezTo>
                  <a:cubicBezTo>
                    <a:pt x="10109" y="1632"/>
                    <a:pt x="10335" y="1406"/>
                    <a:pt x="10375" y="1109"/>
                  </a:cubicBezTo>
                  <a:cubicBezTo>
                    <a:pt x="10419" y="816"/>
                    <a:pt x="10251" y="537"/>
                    <a:pt x="9968" y="436"/>
                  </a:cubicBezTo>
                  <a:cubicBezTo>
                    <a:pt x="9156" y="156"/>
                    <a:pt x="8313" y="1"/>
                    <a:pt x="7457" y="1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4"/>
            <p:cNvSpPr/>
            <p:nvPr/>
          </p:nvSpPr>
          <p:spPr>
            <a:xfrm>
              <a:off x="968811" y="1413092"/>
              <a:ext cx="116770" cy="150599"/>
            </a:xfrm>
            <a:custGeom>
              <a:rect b="b" l="l" r="r" t="t"/>
              <a:pathLst>
                <a:path extrusionOk="0" h="4256" w="3300">
                  <a:moveTo>
                    <a:pt x="728" y="0"/>
                  </a:moveTo>
                  <a:cubicBezTo>
                    <a:pt x="378" y="0"/>
                    <a:pt x="98" y="283"/>
                    <a:pt x="98" y="634"/>
                  </a:cubicBezTo>
                  <a:cubicBezTo>
                    <a:pt x="98" y="984"/>
                    <a:pt x="378" y="1264"/>
                    <a:pt x="728" y="1264"/>
                  </a:cubicBezTo>
                  <a:lnTo>
                    <a:pt x="1446" y="1264"/>
                  </a:lnTo>
                  <a:lnTo>
                    <a:pt x="139" y="3285"/>
                  </a:lnTo>
                  <a:cubicBezTo>
                    <a:pt x="14" y="3484"/>
                    <a:pt x="1" y="3723"/>
                    <a:pt x="112" y="3932"/>
                  </a:cubicBezTo>
                  <a:cubicBezTo>
                    <a:pt x="223" y="4128"/>
                    <a:pt x="435" y="4256"/>
                    <a:pt x="661" y="4256"/>
                  </a:cubicBezTo>
                  <a:lnTo>
                    <a:pt x="2666" y="4256"/>
                  </a:lnTo>
                  <a:cubicBezTo>
                    <a:pt x="3020" y="4256"/>
                    <a:pt x="3299" y="3976"/>
                    <a:pt x="3299" y="3622"/>
                  </a:cubicBezTo>
                  <a:cubicBezTo>
                    <a:pt x="3299" y="3272"/>
                    <a:pt x="3020" y="2992"/>
                    <a:pt x="2666" y="2992"/>
                  </a:cubicBezTo>
                  <a:lnTo>
                    <a:pt x="1823" y="2992"/>
                  </a:lnTo>
                  <a:lnTo>
                    <a:pt x="3144" y="971"/>
                  </a:lnTo>
                  <a:cubicBezTo>
                    <a:pt x="3272" y="789"/>
                    <a:pt x="3286" y="536"/>
                    <a:pt x="3171" y="324"/>
                  </a:cubicBezTo>
                  <a:cubicBezTo>
                    <a:pt x="3060" y="128"/>
                    <a:pt x="2851" y="0"/>
                    <a:pt x="2612" y="0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4"/>
            <p:cNvSpPr/>
            <p:nvPr/>
          </p:nvSpPr>
          <p:spPr>
            <a:xfrm>
              <a:off x="824651" y="1496530"/>
              <a:ext cx="101378" cy="128235"/>
            </a:xfrm>
            <a:custGeom>
              <a:rect b="b" l="l" r="r" t="t"/>
              <a:pathLst>
                <a:path extrusionOk="0" h="3624" w="2865">
                  <a:moveTo>
                    <a:pt x="718" y="1"/>
                  </a:moveTo>
                  <a:cubicBezTo>
                    <a:pt x="368" y="1"/>
                    <a:pt x="85" y="297"/>
                    <a:pt x="85" y="634"/>
                  </a:cubicBezTo>
                  <a:cubicBezTo>
                    <a:pt x="85" y="985"/>
                    <a:pt x="368" y="1264"/>
                    <a:pt x="718" y="1264"/>
                  </a:cubicBezTo>
                  <a:lnTo>
                    <a:pt x="1028" y="1264"/>
                  </a:lnTo>
                  <a:lnTo>
                    <a:pt x="142" y="2643"/>
                  </a:lnTo>
                  <a:cubicBezTo>
                    <a:pt x="18" y="2838"/>
                    <a:pt x="1" y="3091"/>
                    <a:pt x="115" y="3286"/>
                  </a:cubicBezTo>
                  <a:cubicBezTo>
                    <a:pt x="227" y="3498"/>
                    <a:pt x="439" y="3623"/>
                    <a:pt x="661" y="3623"/>
                  </a:cubicBezTo>
                  <a:lnTo>
                    <a:pt x="2235" y="3623"/>
                  </a:lnTo>
                  <a:cubicBezTo>
                    <a:pt x="2585" y="3623"/>
                    <a:pt x="2865" y="3330"/>
                    <a:pt x="2865" y="2993"/>
                  </a:cubicBezTo>
                  <a:cubicBezTo>
                    <a:pt x="2865" y="2643"/>
                    <a:pt x="2585" y="2359"/>
                    <a:pt x="2235" y="2359"/>
                  </a:cubicBezTo>
                  <a:lnTo>
                    <a:pt x="1827" y="2359"/>
                  </a:lnTo>
                  <a:lnTo>
                    <a:pt x="2727" y="985"/>
                  </a:lnTo>
                  <a:cubicBezTo>
                    <a:pt x="2851" y="789"/>
                    <a:pt x="2865" y="537"/>
                    <a:pt x="2754" y="338"/>
                  </a:cubicBezTo>
                  <a:cubicBezTo>
                    <a:pt x="2642" y="129"/>
                    <a:pt x="2430" y="1"/>
                    <a:pt x="2191" y="1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4"/>
            <p:cNvSpPr/>
            <p:nvPr/>
          </p:nvSpPr>
          <p:spPr>
            <a:xfrm>
              <a:off x="955824" y="1760893"/>
              <a:ext cx="218679" cy="365704"/>
            </a:xfrm>
            <a:custGeom>
              <a:rect b="b" l="l" r="r" t="t"/>
              <a:pathLst>
                <a:path extrusionOk="0" h="10335" w="6180">
                  <a:moveTo>
                    <a:pt x="5169" y="0"/>
                  </a:moveTo>
                  <a:cubicBezTo>
                    <a:pt x="2318" y="0"/>
                    <a:pt x="0" y="2318"/>
                    <a:pt x="0" y="5166"/>
                  </a:cubicBezTo>
                  <a:cubicBezTo>
                    <a:pt x="0" y="8016"/>
                    <a:pt x="2318" y="10334"/>
                    <a:pt x="5169" y="10334"/>
                  </a:cubicBezTo>
                  <a:lnTo>
                    <a:pt x="6180" y="5519"/>
                  </a:lnTo>
                  <a:lnTo>
                    <a:pt x="5169" y="0"/>
                  </a:lnTo>
                  <a:close/>
                </a:path>
              </a:pathLst>
            </a:custGeom>
            <a:solidFill>
              <a:srgbClr val="F9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4"/>
            <p:cNvSpPr/>
            <p:nvPr/>
          </p:nvSpPr>
          <p:spPr>
            <a:xfrm>
              <a:off x="1138731" y="1760893"/>
              <a:ext cx="182799" cy="365704"/>
            </a:xfrm>
            <a:custGeom>
              <a:rect b="b" l="l" r="r" t="t"/>
              <a:pathLst>
                <a:path extrusionOk="0" h="10335" w="5166">
                  <a:moveTo>
                    <a:pt x="0" y="0"/>
                  </a:moveTo>
                  <a:lnTo>
                    <a:pt x="0" y="10334"/>
                  </a:lnTo>
                  <a:cubicBezTo>
                    <a:pt x="2864" y="10334"/>
                    <a:pt x="5166" y="8016"/>
                    <a:pt x="5166" y="5166"/>
                  </a:cubicBezTo>
                  <a:cubicBezTo>
                    <a:pt x="5166" y="2318"/>
                    <a:pt x="2864" y="0"/>
                    <a:pt x="0" y="0"/>
                  </a:cubicBezTo>
                  <a:close/>
                </a:path>
              </a:pathLst>
            </a:custGeom>
            <a:solidFill>
              <a:srgbClr val="E8BD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4"/>
            <p:cNvSpPr/>
            <p:nvPr/>
          </p:nvSpPr>
          <p:spPr>
            <a:xfrm>
              <a:off x="1074577" y="1885025"/>
              <a:ext cx="79085" cy="81067"/>
            </a:xfrm>
            <a:custGeom>
              <a:rect b="b" l="l" r="r" t="t"/>
              <a:pathLst>
                <a:path extrusionOk="0" h="2291" w="2235">
                  <a:moveTo>
                    <a:pt x="699" y="0"/>
                  </a:moveTo>
                  <a:cubicBezTo>
                    <a:pt x="531" y="0"/>
                    <a:pt x="364" y="67"/>
                    <a:pt x="240" y="199"/>
                  </a:cubicBezTo>
                  <a:cubicBezTo>
                    <a:pt x="0" y="451"/>
                    <a:pt x="14" y="859"/>
                    <a:pt x="267" y="1085"/>
                  </a:cubicBezTo>
                  <a:lnTo>
                    <a:pt x="1378" y="2123"/>
                  </a:lnTo>
                  <a:cubicBezTo>
                    <a:pt x="1503" y="2234"/>
                    <a:pt x="1658" y="2291"/>
                    <a:pt x="1813" y="2291"/>
                  </a:cubicBezTo>
                  <a:lnTo>
                    <a:pt x="2234" y="1462"/>
                  </a:lnTo>
                  <a:lnTo>
                    <a:pt x="1813" y="802"/>
                  </a:lnTo>
                  <a:lnTo>
                    <a:pt x="1139" y="172"/>
                  </a:lnTo>
                  <a:cubicBezTo>
                    <a:pt x="1012" y="57"/>
                    <a:pt x="855" y="0"/>
                    <a:pt x="699" y="0"/>
                  </a:cubicBez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4"/>
            <p:cNvSpPr/>
            <p:nvPr/>
          </p:nvSpPr>
          <p:spPr>
            <a:xfrm>
              <a:off x="1138731" y="1860432"/>
              <a:ext cx="92426" cy="105660"/>
            </a:xfrm>
            <a:custGeom>
              <a:rect b="b" l="l" r="r" t="t"/>
              <a:pathLst>
                <a:path extrusionOk="0" h="2986" w="2612">
                  <a:moveTo>
                    <a:pt x="1904" y="0"/>
                  </a:moveTo>
                  <a:cubicBezTo>
                    <a:pt x="1754" y="0"/>
                    <a:pt x="1603" y="53"/>
                    <a:pt x="1486" y="162"/>
                  </a:cubicBezTo>
                  <a:lnTo>
                    <a:pt x="0" y="1497"/>
                  </a:lnTo>
                  <a:lnTo>
                    <a:pt x="0" y="2986"/>
                  </a:lnTo>
                  <a:cubicBezTo>
                    <a:pt x="155" y="2986"/>
                    <a:pt x="293" y="2929"/>
                    <a:pt x="421" y="2818"/>
                  </a:cubicBezTo>
                  <a:lnTo>
                    <a:pt x="2328" y="1106"/>
                  </a:lnTo>
                  <a:cubicBezTo>
                    <a:pt x="2598" y="867"/>
                    <a:pt x="2612" y="459"/>
                    <a:pt x="2372" y="206"/>
                  </a:cubicBezTo>
                  <a:cubicBezTo>
                    <a:pt x="2251" y="71"/>
                    <a:pt x="2078" y="0"/>
                    <a:pt x="1904" y="0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620549" y="1621086"/>
              <a:ext cx="465490" cy="270978"/>
            </a:xfrm>
            <a:custGeom>
              <a:rect b="b" l="l" r="r" t="t"/>
              <a:pathLst>
                <a:path extrusionOk="0" h="7658" w="13155">
                  <a:moveTo>
                    <a:pt x="12523" y="1"/>
                  </a:moveTo>
                  <a:cubicBezTo>
                    <a:pt x="12290" y="1"/>
                    <a:pt x="12062" y="122"/>
                    <a:pt x="11948" y="329"/>
                  </a:cubicBezTo>
                  <a:cubicBezTo>
                    <a:pt x="11244" y="1636"/>
                    <a:pt x="9896" y="2435"/>
                    <a:pt x="8424" y="2435"/>
                  </a:cubicBezTo>
                  <a:cubicBezTo>
                    <a:pt x="6992" y="2435"/>
                    <a:pt x="5728" y="1677"/>
                    <a:pt x="5027" y="555"/>
                  </a:cubicBezTo>
                  <a:cubicBezTo>
                    <a:pt x="4057" y="1383"/>
                    <a:pt x="1601" y="3574"/>
                    <a:pt x="0" y="5006"/>
                  </a:cubicBezTo>
                  <a:cubicBezTo>
                    <a:pt x="1375" y="6633"/>
                    <a:pt x="3410" y="7658"/>
                    <a:pt x="5701" y="7658"/>
                  </a:cubicBezTo>
                  <a:cubicBezTo>
                    <a:pt x="9630" y="7658"/>
                    <a:pt x="12902" y="4598"/>
                    <a:pt x="13141" y="666"/>
                  </a:cubicBezTo>
                  <a:cubicBezTo>
                    <a:pt x="13155" y="373"/>
                    <a:pt x="12959" y="103"/>
                    <a:pt x="12676" y="19"/>
                  </a:cubicBezTo>
                  <a:cubicBezTo>
                    <a:pt x="12626" y="7"/>
                    <a:pt x="12574" y="1"/>
                    <a:pt x="12523" y="1"/>
                  </a:cubicBez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8" name="Google Shape;598;p24"/>
          <p:cNvSpPr txBox="1"/>
          <p:nvPr/>
        </p:nvSpPr>
        <p:spPr>
          <a:xfrm>
            <a:off x="7057725" y="2998714"/>
            <a:ext cx="1629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Good nutrition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99" name="Google Shape;599;p24"/>
          <p:cNvSpPr txBox="1"/>
          <p:nvPr/>
        </p:nvSpPr>
        <p:spPr>
          <a:xfrm>
            <a:off x="457175" y="2030825"/>
            <a:ext cx="1589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Good rest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00" name="Google Shape;600;p24"/>
          <p:cNvSpPr txBox="1"/>
          <p:nvPr/>
        </p:nvSpPr>
        <p:spPr>
          <a:xfrm>
            <a:off x="457150" y="3932315"/>
            <a:ext cx="9435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Sport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01" name="Google Shape;601;p24"/>
          <p:cNvSpPr txBox="1"/>
          <p:nvPr/>
        </p:nvSpPr>
        <p:spPr>
          <a:xfrm>
            <a:off x="457150" y="4206562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composed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2" name="Google Shape;602;p24"/>
          <p:cNvSpPr txBox="1"/>
          <p:nvPr/>
        </p:nvSpPr>
        <p:spPr>
          <a:xfrm>
            <a:off x="457175" y="2324152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Earth is the third planet from the Sun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03" name="Google Shape;603;p24"/>
          <p:cNvGrpSpPr/>
          <p:nvPr/>
        </p:nvGrpSpPr>
        <p:grpSpPr>
          <a:xfrm>
            <a:off x="2978003" y="826496"/>
            <a:ext cx="3187932" cy="4317004"/>
            <a:chOff x="549850" y="2426390"/>
            <a:chExt cx="448499" cy="518322"/>
          </a:xfrm>
        </p:grpSpPr>
        <p:sp>
          <p:nvSpPr>
            <p:cNvPr id="604" name="Google Shape;604;p24"/>
            <p:cNvSpPr/>
            <p:nvPr/>
          </p:nvSpPr>
          <p:spPr>
            <a:xfrm rot="-5400000">
              <a:off x="516780" y="2463143"/>
              <a:ext cx="518322" cy="444816"/>
            </a:xfrm>
            <a:custGeom>
              <a:rect b="b" l="l" r="r" t="t"/>
              <a:pathLst>
                <a:path extrusionOk="0" h="16181" w="25887">
                  <a:moveTo>
                    <a:pt x="9486" y="1"/>
                  </a:moveTo>
                  <a:cubicBezTo>
                    <a:pt x="9225" y="1"/>
                    <a:pt x="8960" y="22"/>
                    <a:pt x="8691" y="70"/>
                  </a:cubicBezTo>
                  <a:cubicBezTo>
                    <a:pt x="4978" y="559"/>
                    <a:pt x="1683" y="3641"/>
                    <a:pt x="1451" y="7046"/>
                  </a:cubicBezTo>
                  <a:cubicBezTo>
                    <a:pt x="1368" y="7915"/>
                    <a:pt x="1439" y="8791"/>
                    <a:pt x="1133" y="9628"/>
                  </a:cubicBezTo>
                  <a:cubicBezTo>
                    <a:pt x="736" y="10617"/>
                    <a:pt x="166" y="11586"/>
                    <a:pt x="124" y="12666"/>
                  </a:cubicBezTo>
                  <a:cubicBezTo>
                    <a:pt x="1" y="15019"/>
                    <a:pt x="2656" y="16180"/>
                    <a:pt x="4952" y="16180"/>
                  </a:cubicBezTo>
                  <a:cubicBezTo>
                    <a:pt x="5113" y="16180"/>
                    <a:pt x="5272" y="16175"/>
                    <a:pt x="5428" y="16163"/>
                  </a:cubicBezTo>
                  <a:cubicBezTo>
                    <a:pt x="7436" y="16144"/>
                    <a:pt x="9577" y="15960"/>
                    <a:pt x="11638" y="15828"/>
                  </a:cubicBezTo>
                  <a:cubicBezTo>
                    <a:pt x="13036" y="15767"/>
                    <a:pt x="14443" y="15828"/>
                    <a:pt x="15831" y="15593"/>
                  </a:cubicBezTo>
                  <a:cubicBezTo>
                    <a:pt x="19796" y="14981"/>
                    <a:pt x="23603" y="12524"/>
                    <a:pt x="24814" y="8974"/>
                  </a:cubicBezTo>
                  <a:cubicBezTo>
                    <a:pt x="25886" y="5699"/>
                    <a:pt x="23713" y="1866"/>
                    <a:pt x="19919" y="1161"/>
                  </a:cubicBezTo>
                  <a:cubicBezTo>
                    <a:pt x="18936" y="897"/>
                    <a:pt x="17934" y="836"/>
                    <a:pt x="16928" y="836"/>
                  </a:cubicBezTo>
                  <a:cubicBezTo>
                    <a:pt x="16072" y="836"/>
                    <a:pt x="15214" y="880"/>
                    <a:pt x="14362" y="880"/>
                  </a:cubicBezTo>
                  <a:cubicBezTo>
                    <a:pt x="14253" y="880"/>
                    <a:pt x="14144" y="879"/>
                    <a:pt x="14035" y="878"/>
                  </a:cubicBezTo>
                  <a:cubicBezTo>
                    <a:pt x="12489" y="745"/>
                    <a:pt x="11048" y="1"/>
                    <a:pt x="9486" y="1"/>
                  </a:cubicBezTo>
                  <a:close/>
                </a:path>
              </a:pathLst>
            </a:custGeom>
            <a:solidFill>
              <a:srgbClr val="F9B9C8">
                <a:alpha val="1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4"/>
            <p:cNvSpPr/>
            <p:nvPr/>
          </p:nvSpPr>
          <p:spPr>
            <a:xfrm rot="-7683446">
              <a:off x="897352" y="2504057"/>
              <a:ext cx="112338" cy="27804"/>
            </a:xfrm>
            <a:custGeom>
              <a:rect b="b" l="l" r="r" t="t"/>
              <a:pathLst>
                <a:path extrusionOk="0" h="974" w="5806">
                  <a:moveTo>
                    <a:pt x="1696" y="1"/>
                  </a:moveTo>
                  <a:cubicBezTo>
                    <a:pt x="1311" y="1"/>
                    <a:pt x="0" y="125"/>
                    <a:pt x="440" y="694"/>
                  </a:cubicBezTo>
                  <a:cubicBezTo>
                    <a:pt x="1061" y="920"/>
                    <a:pt x="1744" y="973"/>
                    <a:pt x="2433" y="973"/>
                  </a:cubicBezTo>
                  <a:cubicBezTo>
                    <a:pt x="3024" y="973"/>
                    <a:pt x="3620" y="934"/>
                    <a:pt x="4185" y="929"/>
                  </a:cubicBezTo>
                  <a:cubicBezTo>
                    <a:pt x="4592" y="919"/>
                    <a:pt x="5806" y="591"/>
                    <a:pt x="5062" y="175"/>
                  </a:cubicBezTo>
                  <a:cubicBezTo>
                    <a:pt x="4837" y="66"/>
                    <a:pt x="4605" y="43"/>
                    <a:pt x="4370" y="43"/>
                  </a:cubicBezTo>
                  <a:cubicBezTo>
                    <a:pt x="4251" y="43"/>
                    <a:pt x="4132" y="49"/>
                    <a:pt x="4011" y="53"/>
                  </a:cubicBezTo>
                  <a:cubicBezTo>
                    <a:pt x="3852" y="60"/>
                    <a:pt x="3703" y="64"/>
                    <a:pt x="3559" y="64"/>
                  </a:cubicBezTo>
                  <a:cubicBezTo>
                    <a:pt x="2959" y="64"/>
                    <a:pt x="2461" y="9"/>
                    <a:pt x="1738" y="2"/>
                  </a:cubicBezTo>
                  <a:cubicBezTo>
                    <a:pt x="1725" y="1"/>
                    <a:pt x="1711" y="1"/>
                    <a:pt x="1696" y="1"/>
                  </a:cubicBezTo>
                  <a:close/>
                </a:path>
              </a:pathLst>
            </a:custGeom>
            <a:solidFill>
              <a:srgbClr val="F9B9C8">
                <a:alpha val="1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4"/>
            <p:cNvSpPr/>
            <p:nvPr/>
          </p:nvSpPr>
          <p:spPr>
            <a:xfrm rot="-5400000">
              <a:off x="535636" y="2817391"/>
              <a:ext cx="74143" cy="45716"/>
            </a:xfrm>
            <a:custGeom>
              <a:rect b="b" l="l" r="r" t="t"/>
              <a:pathLst>
                <a:path extrusionOk="0" h="1663" w="3703">
                  <a:moveTo>
                    <a:pt x="2355" y="0"/>
                  </a:moveTo>
                  <a:cubicBezTo>
                    <a:pt x="1551" y="0"/>
                    <a:pt x="1" y="1644"/>
                    <a:pt x="910" y="1663"/>
                  </a:cubicBezTo>
                  <a:cubicBezTo>
                    <a:pt x="1245" y="1408"/>
                    <a:pt x="1499" y="1083"/>
                    <a:pt x="1940" y="950"/>
                  </a:cubicBezTo>
                  <a:cubicBezTo>
                    <a:pt x="2501" y="828"/>
                    <a:pt x="3702" y="165"/>
                    <a:pt x="2459" y="10"/>
                  </a:cubicBezTo>
                  <a:cubicBezTo>
                    <a:pt x="2426" y="3"/>
                    <a:pt x="2391" y="0"/>
                    <a:pt x="2355" y="0"/>
                  </a:cubicBezTo>
                  <a:close/>
                </a:path>
              </a:pathLst>
            </a:custGeom>
            <a:solidFill>
              <a:srgbClr val="F9B9C8">
                <a:alpha val="1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4"/>
            <p:cNvSpPr/>
            <p:nvPr/>
          </p:nvSpPr>
          <p:spPr>
            <a:xfrm rot="-5400000">
              <a:off x="598630" y="2860433"/>
              <a:ext cx="15037" cy="17539"/>
            </a:xfrm>
            <a:custGeom>
              <a:rect b="b" l="l" r="r" t="t"/>
              <a:pathLst>
                <a:path extrusionOk="0" h="638" w="751">
                  <a:moveTo>
                    <a:pt x="321" y="0"/>
                  </a:moveTo>
                  <a:cubicBezTo>
                    <a:pt x="133" y="0"/>
                    <a:pt x="1" y="235"/>
                    <a:pt x="1" y="394"/>
                  </a:cubicBezTo>
                  <a:cubicBezTo>
                    <a:pt x="18" y="570"/>
                    <a:pt x="96" y="638"/>
                    <a:pt x="189" y="638"/>
                  </a:cubicBezTo>
                  <a:cubicBezTo>
                    <a:pt x="422" y="638"/>
                    <a:pt x="751" y="212"/>
                    <a:pt x="451" y="36"/>
                  </a:cubicBezTo>
                  <a:cubicBezTo>
                    <a:pt x="406" y="11"/>
                    <a:pt x="362" y="0"/>
                    <a:pt x="321" y="0"/>
                  </a:cubicBezTo>
                  <a:close/>
                </a:path>
              </a:pathLst>
            </a:custGeom>
            <a:solidFill>
              <a:srgbClr val="F9B9C8">
                <a:alpha val="1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8" name="Google Shape;608;p24"/>
          <p:cNvSpPr txBox="1"/>
          <p:nvPr/>
        </p:nvSpPr>
        <p:spPr>
          <a:xfrm>
            <a:off x="6734450" y="3272962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</a:t>
            </a:r>
            <a:b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the biggest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5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Breast Cancer Infographics</a:t>
            </a:r>
            <a:endParaRPr/>
          </a:p>
        </p:txBody>
      </p:sp>
      <p:sp>
        <p:nvSpPr>
          <p:cNvPr id="614" name="Google Shape;614;p25"/>
          <p:cNvSpPr/>
          <p:nvPr/>
        </p:nvSpPr>
        <p:spPr>
          <a:xfrm>
            <a:off x="3722934" y="1385475"/>
            <a:ext cx="1749571" cy="2059530"/>
          </a:xfrm>
          <a:custGeom>
            <a:rect b="b" l="l" r="r" t="t"/>
            <a:pathLst>
              <a:path extrusionOk="0" h="11495" w="9765">
                <a:moveTo>
                  <a:pt x="4659" y="1"/>
                </a:moveTo>
                <a:cubicBezTo>
                  <a:pt x="3408" y="1"/>
                  <a:pt x="2255" y="449"/>
                  <a:pt x="1367" y="1198"/>
                </a:cubicBezTo>
                <a:cubicBezTo>
                  <a:pt x="632" y="2072"/>
                  <a:pt x="1" y="3216"/>
                  <a:pt x="1" y="4467"/>
                </a:cubicBezTo>
                <a:cubicBezTo>
                  <a:pt x="1" y="8205"/>
                  <a:pt x="3334" y="11495"/>
                  <a:pt x="4808" y="11495"/>
                </a:cubicBezTo>
                <a:cubicBezTo>
                  <a:pt x="5877" y="11495"/>
                  <a:pt x="8462" y="9615"/>
                  <a:pt x="9423" y="7244"/>
                </a:cubicBezTo>
                <a:cubicBezTo>
                  <a:pt x="9649" y="6569"/>
                  <a:pt x="9764" y="5854"/>
                  <a:pt x="9764" y="5108"/>
                </a:cubicBezTo>
                <a:cubicBezTo>
                  <a:pt x="9764" y="2288"/>
                  <a:pt x="7480" y="1"/>
                  <a:pt x="4659" y="1"/>
                </a:cubicBezTo>
                <a:close/>
              </a:path>
            </a:pathLst>
          </a:custGeom>
          <a:solidFill>
            <a:srgbClr val="F9C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25"/>
          <p:cNvSpPr/>
          <p:nvPr/>
        </p:nvSpPr>
        <p:spPr>
          <a:xfrm>
            <a:off x="4406461" y="3672736"/>
            <a:ext cx="302435" cy="143872"/>
          </a:xfrm>
          <a:custGeom>
            <a:rect b="b" l="l" r="r" t="t"/>
            <a:pathLst>
              <a:path extrusionOk="0" h="803" w="1688">
                <a:moveTo>
                  <a:pt x="160" y="0"/>
                </a:moveTo>
                <a:cubicBezTo>
                  <a:pt x="65" y="182"/>
                  <a:pt x="1" y="354"/>
                  <a:pt x="1" y="439"/>
                </a:cubicBezTo>
                <a:cubicBezTo>
                  <a:pt x="1" y="652"/>
                  <a:pt x="480" y="803"/>
                  <a:pt x="844" y="803"/>
                </a:cubicBezTo>
                <a:cubicBezTo>
                  <a:pt x="1206" y="803"/>
                  <a:pt x="1688" y="652"/>
                  <a:pt x="1688" y="439"/>
                </a:cubicBezTo>
                <a:cubicBezTo>
                  <a:pt x="1688" y="354"/>
                  <a:pt x="1624" y="182"/>
                  <a:pt x="1526" y="0"/>
                </a:cubicBezTo>
                <a:close/>
              </a:path>
            </a:pathLst>
          </a:custGeom>
          <a:solidFill>
            <a:srgbClr val="F9B9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25"/>
          <p:cNvSpPr/>
          <p:nvPr/>
        </p:nvSpPr>
        <p:spPr>
          <a:xfrm>
            <a:off x="4434949" y="3548215"/>
            <a:ext cx="245101" cy="153547"/>
          </a:xfrm>
          <a:custGeom>
            <a:rect b="b" l="l" r="r" t="t"/>
            <a:pathLst>
              <a:path extrusionOk="0" h="857" w="1368">
                <a:moveTo>
                  <a:pt x="375" y="1"/>
                </a:moveTo>
                <a:cubicBezTo>
                  <a:pt x="375" y="1"/>
                  <a:pt x="162" y="375"/>
                  <a:pt x="1" y="695"/>
                </a:cubicBezTo>
                <a:cubicBezTo>
                  <a:pt x="173" y="803"/>
                  <a:pt x="450" y="857"/>
                  <a:pt x="685" y="857"/>
                </a:cubicBezTo>
                <a:cubicBezTo>
                  <a:pt x="919" y="857"/>
                  <a:pt x="1198" y="803"/>
                  <a:pt x="1367" y="695"/>
                </a:cubicBezTo>
                <a:cubicBezTo>
                  <a:pt x="1219" y="375"/>
                  <a:pt x="996" y="1"/>
                  <a:pt x="996" y="1"/>
                </a:cubicBezTo>
                <a:close/>
              </a:path>
            </a:pathLst>
          </a:custGeom>
          <a:solidFill>
            <a:srgbClr val="E175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25"/>
          <p:cNvSpPr/>
          <p:nvPr/>
        </p:nvSpPr>
        <p:spPr>
          <a:xfrm>
            <a:off x="3642666" y="1600119"/>
            <a:ext cx="1768742" cy="1954180"/>
          </a:xfrm>
          <a:custGeom>
            <a:rect b="b" l="l" r="r" t="t"/>
            <a:pathLst>
              <a:path extrusionOk="0" h="10907" w="9872">
                <a:moveTo>
                  <a:pt x="1815" y="0"/>
                </a:moveTo>
                <a:cubicBezTo>
                  <a:pt x="705" y="938"/>
                  <a:pt x="0" y="2349"/>
                  <a:pt x="0" y="3910"/>
                </a:cubicBezTo>
                <a:cubicBezTo>
                  <a:pt x="0" y="7807"/>
                  <a:pt x="3482" y="10907"/>
                  <a:pt x="5107" y="10907"/>
                </a:cubicBezTo>
                <a:cubicBezTo>
                  <a:pt x="6420" y="10907"/>
                  <a:pt x="8953" y="8887"/>
                  <a:pt x="9871" y="6046"/>
                </a:cubicBezTo>
                <a:lnTo>
                  <a:pt x="9871" y="6046"/>
                </a:lnTo>
                <a:cubicBezTo>
                  <a:pt x="8674" y="8364"/>
                  <a:pt x="6325" y="9976"/>
                  <a:pt x="5256" y="9976"/>
                </a:cubicBezTo>
                <a:cubicBezTo>
                  <a:pt x="3782" y="9976"/>
                  <a:pt x="641" y="7007"/>
                  <a:pt x="641" y="3269"/>
                </a:cubicBezTo>
                <a:cubicBezTo>
                  <a:pt x="641" y="2018"/>
                  <a:pt x="1080" y="874"/>
                  <a:pt x="1815" y="0"/>
                </a:cubicBezTo>
                <a:close/>
              </a:path>
            </a:pathLst>
          </a:custGeom>
          <a:solidFill>
            <a:srgbClr val="F9B9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25"/>
          <p:cNvSpPr/>
          <p:nvPr/>
        </p:nvSpPr>
        <p:spPr>
          <a:xfrm>
            <a:off x="4031282" y="1825512"/>
            <a:ext cx="838504" cy="1267610"/>
          </a:xfrm>
          <a:custGeom>
            <a:rect b="b" l="l" r="r" t="t"/>
            <a:pathLst>
              <a:path extrusionOk="0" h="7075" w="4680">
                <a:moveTo>
                  <a:pt x="4102" y="1"/>
                </a:moveTo>
                <a:lnTo>
                  <a:pt x="4018" y="1101"/>
                </a:lnTo>
                <a:cubicBezTo>
                  <a:pt x="3526" y="2116"/>
                  <a:pt x="2159" y="3678"/>
                  <a:pt x="0" y="5834"/>
                </a:cubicBezTo>
                <a:lnTo>
                  <a:pt x="1239" y="7075"/>
                </a:lnTo>
                <a:cubicBezTo>
                  <a:pt x="3249" y="5065"/>
                  <a:pt x="4679" y="3431"/>
                  <a:pt x="4679" y="2062"/>
                </a:cubicBezTo>
                <a:cubicBezTo>
                  <a:pt x="4679" y="1614"/>
                  <a:pt x="4295" y="311"/>
                  <a:pt x="4102" y="1"/>
                </a:cubicBezTo>
                <a:close/>
              </a:path>
            </a:pathLst>
          </a:custGeom>
          <a:solidFill>
            <a:srgbClr val="E175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25"/>
          <p:cNvSpPr/>
          <p:nvPr/>
        </p:nvSpPr>
        <p:spPr>
          <a:xfrm>
            <a:off x="4245747" y="1825512"/>
            <a:ext cx="838504" cy="1267610"/>
          </a:xfrm>
          <a:custGeom>
            <a:rect b="b" l="l" r="r" t="t"/>
            <a:pathLst>
              <a:path extrusionOk="0" h="7075" w="4680">
                <a:moveTo>
                  <a:pt x="588" y="1"/>
                </a:moveTo>
                <a:cubicBezTo>
                  <a:pt x="395" y="311"/>
                  <a:pt x="1" y="1614"/>
                  <a:pt x="1" y="2062"/>
                </a:cubicBezTo>
                <a:cubicBezTo>
                  <a:pt x="1" y="3431"/>
                  <a:pt x="1431" y="5065"/>
                  <a:pt x="3439" y="7075"/>
                </a:cubicBezTo>
                <a:lnTo>
                  <a:pt x="4680" y="5834"/>
                </a:lnTo>
                <a:cubicBezTo>
                  <a:pt x="2521" y="3678"/>
                  <a:pt x="1154" y="2116"/>
                  <a:pt x="662" y="1101"/>
                </a:cubicBezTo>
                <a:lnTo>
                  <a:pt x="588" y="1"/>
                </a:lnTo>
                <a:close/>
              </a:path>
            </a:pathLst>
          </a:custGeom>
          <a:solidFill>
            <a:srgbClr val="F9B9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25"/>
          <p:cNvSpPr/>
          <p:nvPr/>
        </p:nvSpPr>
        <p:spPr>
          <a:xfrm>
            <a:off x="4329777" y="1720341"/>
            <a:ext cx="457773" cy="302435"/>
          </a:xfrm>
          <a:custGeom>
            <a:rect b="b" l="l" r="r" t="t"/>
            <a:pathLst>
              <a:path extrusionOk="0" h="1688" w="2555">
                <a:moveTo>
                  <a:pt x="1272" y="1"/>
                </a:moveTo>
                <a:cubicBezTo>
                  <a:pt x="790" y="1"/>
                  <a:pt x="311" y="247"/>
                  <a:pt x="108" y="598"/>
                </a:cubicBezTo>
                <a:cubicBezTo>
                  <a:pt x="32" y="716"/>
                  <a:pt x="1" y="844"/>
                  <a:pt x="1" y="973"/>
                </a:cubicBezTo>
                <a:cubicBezTo>
                  <a:pt x="1" y="1175"/>
                  <a:pt x="65" y="1411"/>
                  <a:pt x="193" y="1688"/>
                </a:cubicBezTo>
                <a:cubicBezTo>
                  <a:pt x="480" y="1529"/>
                  <a:pt x="855" y="1421"/>
                  <a:pt x="1272" y="1421"/>
                </a:cubicBezTo>
                <a:cubicBezTo>
                  <a:pt x="1698" y="1421"/>
                  <a:pt x="2062" y="1529"/>
                  <a:pt x="2352" y="1688"/>
                </a:cubicBezTo>
                <a:cubicBezTo>
                  <a:pt x="2480" y="1411"/>
                  <a:pt x="2554" y="1175"/>
                  <a:pt x="2554" y="973"/>
                </a:cubicBezTo>
                <a:cubicBezTo>
                  <a:pt x="2554" y="834"/>
                  <a:pt x="2511" y="706"/>
                  <a:pt x="2436" y="588"/>
                </a:cubicBezTo>
                <a:cubicBezTo>
                  <a:pt x="2224" y="247"/>
                  <a:pt x="1752" y="1"/>
                  <a:pt x="1272" y="1"/>
                </a:cubicBezTo>
                <a:close/>
              </a:path>
            </a:pathLst>
          </a:custGeom>
          <a:solidFill>
            <a:srgbClr val="DE5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25"/>
          <p:cNvSpPr/>
          <p:nvPr/>
        </p:nvSpPr>
        <p:spPr>
          <a:xfrm>
            <a:off x="3259963" y="1341400"/>
            <a:ext cx="2624087" cy="2940139"/>
          </a:xfrm>
          <a:custGeom>
            <a:rect b="b" l="l" r="r" t="t"/>
            <a:pathLst>
              <a:path extrusionOk="0" h="16410" w="14646">
                <a:moveTo>
                  <a:pt x="7243" y="3772"/>
                </a:moveTo>
                <a:cubicBezTo>
                  <a:pt x="7510" y="3772"/>
                  <a:pt x="7766" y="3826"/>
                  <a:pt x="7990" y="3911"/>
                </a:cubicBezTo>
                <a:cubicBezTo>
                  <a:pt x="7820" y="4221"/>
                  <a:pt x="7574" y="4585"/>
                  <a:pt x="7243" y="5000"/>
                </a:cubicBezTo>
                <a:cubicBezTo>
                  <a:pt x="6933" y="4605"/>
                  <a:pt x="6677" y="4231"/>
                  <a:pt x="6495" y="3911"/>
                </a:cubicBezTo>
                <a:cubicBezTo>
                  <a:pt x="6720" y="3826"/>
                  <a:pt x="6977" y="3772"/>
                  <a:pt x="7243" y="3772"/>
                </a:cubicBezTo>
                <a:close/>
                <a:moveTo>
                  <a:pt x="8566" y="3846"/>
                </a:moveTo>
                <a:cubicBezTo>
                  <a:pt x="8664" y="4221"/>
                  <a:pt x="8748" y="4585"/>
                  <a:pt x="8748" y="4764"/>
                </a:cubicBezTo>
                <a:cubicBezTo>
                  <a:pt x="8748" y="5182"/>
                  <a:pt x="8590" y="5662"/>
                  <a:pt x="8279" y="6208"/>
                </a:cubicBezTo>
                <a:cubicBezTo>
                  <a:pt x="8023" y="5918"/>
                  <a:pt x="7777" y="5641"/>
                  <a:pt x="7554" y="5375"/>
                </a:cubicBezTo>
                <a:cubicBezTo>
                  <a:pt x="8043" y="4764"/>
                  <a:pt x="8374" y="4264"/>
                  <a:pt x="8566" y="3846"/>
                </a:cubicBezTo>
                <a:close/>
                <a:moveTo>
                  <a:pt x="5928" y="3846"/>
                </a:moveTo>
                <a:cubicBezTo>
                  <a:pt x="6367" y="4818"/>
                  <a:pt x="7595" y="6282"/>
                  <a:pt x="9838" y="8536"/>
                </a:cubicBezTo>
                <a:lnTo>
                  <a:pt x="8941" y="9433"/>
                </a:lnTo>
                <a:cubicBezTo>
                  <a:pt x="6964" y="7436"/>
                  <a:pt x="5746" y="5951"/>
                  <a:pt x="5746" y="4764"/>
                </a:cubicBezTo>
                <a:cubicBezTo>
                  <a:pt x="5746" y="4585"/>
                  <a:pt x="5823" y="4221"/>
                  <a:pt x="5928" y="3846"/>
                </a:cubicBezTo>
                <a:close/>
                <a:moveTo>
                  <a:pt x="7243" y="1880"/>
                </a:moveTo>
                <a:cubicBezTo>
                  <a:pt x="6656" y="1880"/>
                  <a:pt x="6003" y="2224"/>
                  <a:pt x="5800" y="2736"/>
                </a:cubicBezTo>
                <a:cubicBezTo>
                  <a:pt x="5577" y="3226"/>
                  <a:pt x="5267" y="4328"/>
                  <a:pt x="5267" y="4764"/>
                </a:cubicBezTo>
                <a:cubicBezTo>
                  <a:pt x="5267" y="5331"/>
                  <a:pt x="5469" y="5918"/>
                  <a:pt x="5874" y="6572"/>
                </a:cubicBezTo>
                <a:cubicBezTo>
                  <a:pt x="5385" y="7095"/>
                  <a:pt x="4818" y="7682"/>
                  <a:pt x="4133" y="8367"/>
                </a:cubicBezTo>
                <a:cubicBezTo>
                  <a:pt x="4039" y="8461"/>
                  <a:pt x="4039" y="8610"/>
                  <a:pt x="4133" y="8708"/>
                </a:cubicBezTo>
                <a:lnTo>
                  <a:pt x="5374" y="9946"/>
                </a:lnTo>
                <a:cubicBezTo>
                  <a:pt x="5415" y="9990"/>
                  <a:pt x="5479" y="10010"/>
                  <a:pt x="5544" y="10010"/>
                </a:cubicBezTo>
                <a:cubicBezTo>
                  <a:pt x="5608" y="10010"/>
                  <a:pt x="5672" y="9990"/>
                  <a:pt x="5715" y="9946"/>
                </a:cubicBezTo>
                <a:cubicBezTo>
                  <a:pt x="6100" y="9561"/>
                  <a:pt x="6420" y="9231"/>
                  <a:pt x="6697" y="8931"/>
                </a:cubicBezTo>
                <a:cubicBezTo>
                  <a:pt x="6795" y="8836"/>
                  <a:pt x="6785" y="8687"/>
                  <a:pt x="6687" y="8590"/>
                </a:cubicBezTo>
                <a:cubicBezTo>
                  <a:pt x="6641" y="8549"/>
                  <a:pt x="6582" y="8527"/>
                  <a:pt x="6523" y="8527"/>
                </a:cubicBezTo>
                <a:cubicBezTo>
                  <a:pt x="6461" y="8527"/>
                  <a:pt x="6400" y="8551"/>
                  <a:pt x="6356" y="8600"/>
                </a:cubicBezTo>
                <a:cubicBezTo>
                  <a:pt x="6110" y="8846"/>
                  <a:pt x="5854" y="9123"/>
                  <a:pt x="5544" y="9433"/>
                </a:cubicBezTo>
                <a:lnTo>
                  <a:pt x="4646" y="8536"/>
                </a:lnTo>
                <a:cubicBezTo>
                  <a:pt x="5213" y="7959"/>
                  <a:pt x="5715" y="7446"/>
                  <a:pt x="6144" y="6987"/>
                </a:cubicBezTo>
                <a:cubicBezTo>
                  <a:pt x="6741" y="7841"/>
                  <a:pt x="7638" y="8802"/>
                  <a:pt x="8772" y="9946"/>
                </a:cubicBezTo>
                <a:cubicBezTo>
                  <a:pt x="8823" y="9990"/>
                  <a:pt x="8877" y="10010"/>
                  <a:pt x="8941" y="10010"/>
                </a:cubicBezTo>
                <a:cubicBezTo>
                  <a:pt x="9005" y="10010"/>
                  <a:pt x="9069" y="9990"/>
                  <a:pt x="9113" y="9946"/>
                </a:cubicBezTo>
                <a:lnTo>
                  <a:pt x="10351" y="8708"/>
                </a:lnTo>
                <a:cubicBezTo>
                  <a:pt x="10448" y="8610"/>
                  <a:pt x="10448" y="8461"/>
                  <a:pt x="10351" y="8367"/>
                </a:cubicBezTo>
                <a:cubicBezTo>
                  <a:pt x="9774" y="7790"/>
                  <a:pt x="9177" y="7180"/>
                  <a:pt x="8610" y="6572"/>
                </a:cubicBezTo>
                <a:cubicBezTo>
                  <a:pt x="9028" y="5898"/>
                  <a:pt x="9230" y="5310"/>
                  <a:pt x="9230" y="4764"/>
                </a:cubicBezTo>
                <a:cubicBezTo>
                  <a:pt x="9230" y="4275"/>
                  <a:pt x="8823" y="2929"/>
                  <a:pt x="8610" y="2575"/>
                </a:cubicBezTo>
                <a:cubicBezTo>
                  <a:pt x="8525" y="2436"/>
                  <a:pt x="8438" y="2341"/>
                  <a:pt x="8259" y="2200"/>
                </a:cubicBezTo>
                <a:cubicBezTo>
                  <a:pt x="8216" y="2171"/>
                  <a:pt x="8168" y="2157"/>
                  <a:pt x="8119" y="2157"/>
                </a:cubicBezTo>
                <a:cubicBezTo>
                  <a:pt x="8045" y="2157"/>
                  <a:pt x="7972" y="2191"/>
                  <a:pt x="7925" y="2254"/>
                </a:cubicBezTo>
                <a:cubicBezTo>
                  <a:pt x="7841" y="2362"/>
                  <a:pt x="7874" y="2521"/>
                  <a:pt x="7979" y="2598"/>
                </a:cubicBezTo>
                <a:cubicBezTo>
                  <a:pt x="8215" y="2767"/>
                  <a:pt x="8279" y="2959"/>
                  <a:pt x="8279" y="3088"/>
                </a:cubicBezTo>
                <a:cubicBezTo>
                  <a:pt x="8279" y="3195"/>
                  <a:pt x="8246" y="3323"/>
                  <a:pt x="8195" y="3472"/>
                </a:cubicBezTo>
                <a:cubicBezTo>
                  <a:pt x="7905" y="3354"/>
                  <a:pt x="7584" y="3290"/>
                  <a:pt x="7243" y="3290"/>
                </a:cubicBezTo>
                <a:cubicBezTo>
                  <a:pt x="6900" y="3290"/>
                  <a:pt x="6579" y="3354"/>
                  <a:pt x="6292" y="3472"/>
                </a:cubicBezTo>
                <a:cubicBezTo>
                  <a:pt x="6238" y="3334"/>
                  <a:pt x="6208" y="3206"/>
                  <a:pt x="6208" y="3088"/>
                </a:cubicBezTo>
                <a:cubicBezTo>
                  <a:pt x="6208" y="2713"/>
                  <a:pt x="6708" y="2362"/>
                  <a:pt x="7243" y="2362"/>
                </a:cubicBezTo>
                <a:cubicBezTo>
                  <a:pt x="7382" y="2362"/>
                  <a:pt x="7490" y="2254"/>
                  <a:pt x="7490" y="2116"/>
                </a:cubicBezTo>
                <a:cubicBezTo>
                  <a:pt x="7490" y="1988"/>
                  <a:pt x="7382" y="1880"/>
                  <a:pt x="7243" y="1880"/>
                </a:cubicBezTo>
                <a:close/>
                <a:moveTo>
                  <a:pt x="7436" y="12584"/>
                </a:moveTo>
                <a:cubicBezTo>
                  <a:pt x="7618" y="12918"/>
                  <a:pt x="7810" y="13289"/>
                  <a:pt x="7841" y="13430"/>
                </a:cubicBezTo>
                <a:cubicBezTo>
                  <a:pt x="7766" y="13482"/>
                  <a:pt x="7520" y="13579"/>
                  <a:pt x="7243" y="13579"/>
                </a:cubicBezTo>
                <a:cubicBezTo>
                  <a:pt x="6964" y="13579"/>
                  <a:pt x="6720" y="13482"/>
                  <a:pt x="6643" y="13430"/>
                </a:cubicBezTo>
                <a:cubicBezTo>
                  <a:pt x="6687" y="13289"/>
                  <a:pt x="6869" y="12918"/>
                  <a:pt x="7061" y="12584"/>
                </a:cubicBezTo>
                <a:cubicBezTo>
                  <a:pt x="7126" y="12591"/>
                  <a:pt x="7187" y="12594"/>
                  <a:pt x="7249" y="12594"/>
                </a:cubicBezTo>
                <a:cubicBezTo>
                  <a:pt x="7310" y="12594"/>
                  <a:pt x="7372" y="12591"/>
                  <a:pt x="7436" y="12584"/>
                </a:cubicBezTo>
                <a:close/>
                <a:moveTo>
                  <a:pt x="7243" y="1"/>
                </a:moveTo>
                <a:cubicBezTo>
                  <a:pt x="4295" y="1"/>
                  <a:pt x="1890" y="2406"/>
                  <a:pt x="1890" y="5354"/>
                </a:cubicBezTo>
                <a:cubicBezTo>
                  <a:pt x="1890" y="7767"/>
                  <a:pt x="3151" y="9595"/>
                  <a:pt x="3900" y="10469"/>
                </a:cubicBezTo>
                <a:cubicBezTo>
                  <a:pt x="4733" y="11464"/>
                  <a:pt x="5736" y="12189"/>
                  <a:pt x="6569" y="12469"/>
                </a:cubicBezTo>
                <a:cubicBezTo>
                  <a:pt x="6377" y="12820"/>
                  <a:pt x="6154" y="13259"/>
                  <a:pt x="6154" y="13451"/>
                </a:cubicBezTo>
                <a:cubicBezTo>
                  <a:pt x="6154" y="13782"/>
                  <a:pt x="6569" y="13974"/>
                  <a:pt x="6964" y="14038"/>
                </a:cubicBezTo>
                <a:cubicBezTo>
                  <a:pt x="6879" y="14294"/>
                  <a:pt x="6656" y="14679"/>
                  <a:pt x="6238" y="15020"/>
                </a:cubicBezTo>
                <a:cubicBezTo>
                  <a:pt x="5321" y="15779"/>
                  <a:pt x="4005" y="15930"/>
                  <a:pt x="3067" y="15930"/>
                </a:cubicBezTo>
                <a:cubicBezTo>
                  <a:pt x="1313" y="15930"/>
                  <a:pt x="490" y="15246"/>
                  <a:pt x="480" y="14776"/>
                </a:cubicBezTo>
                <a:cubicBezTo>
                  <a:pt x="480" y="14658"/>
                  <a:pt x="523" y="14551"/>
                  <a:pt x="631" y="14443"/>
                </a:cubicBezTo>
                <a:cubicBezTo>
                  <a:pt x="864" y="14199"/>
                  <a:pt x="1377" y="14058"/>
                  <a:pt x="2008" y="14058"/>
                </a:cubicBezTo>
                <a:cubicBezTo>
                  <a:pt x="3118" y="14058"/>
                  <a:pt x="4295" y="14476"/>
                  <a:pt x="5405" y="14905"/>
                </a:cubicBezTo>
                <a:cubicBezTo>
                  <a:pt x="5434" y="14914"/>
                  <a:pt x="5462" y="14918"/>
                  <a:pt x="5491" y="14918"/>
                </a:cubicBezTo>
                <a:cubicBezTo>
                  <a:pt x="5590" y="14918"/>
                  <a:pt x="5681" y="14863"/>
                  <a:pt x="5715" y="14764"/>
                </a:cubicBezTo>
                <a:cubicBezTo>
                  <a:pt x="5769" y="14635"/>
                  <a:pt x="5705" y="14497"/>
                  <a:pt x="5577" y="14456"/>
                </a:cubicBezTo>
                <a:cubicBezTo>
                  <a:pt x="4423" y="14007"/>
                  <a:pt x="3195" y="13579"/>
                  <a:pt x="2008" y="13579"/>
                </a:cubicBezTo>
                <a:cubicBezTo>
                  <a:pt x="1229" y="13579"/>
                  <a:pt x="631" y="13761"/>
                  <a:pt x="288" y="14112"/>
                </a:cubicBezTo>
                <a:cubicBezTo>
                  <a:pt x="95" y="14305"/>
                  <a:pt x="0" y="14540"/>
                  <a:pt x="0" y="14787"/>
                </a:cubicBezTo>
                <a:cubicBezTo>
                  <a:pt x="11" y="15212"/>
                  <a:pt x="321" y="15630"/>
                  <a:pt x="854" y="15930"/>
                </a:cubicBezTo>
                <a:cubicBezTo>
                  <a:pt x="1411" y="16251"/>
                  <a:pt x="2180" y="16410"/>
                  <a:pt x="3067" y="16410"/>
                </a:cubicBezTo>
                <a:cubicBezTo>
                  <a:pt x="4080" y="16410"/>
                  <a:pt x="5513" y="16238"/>
                  <a:pt x="6538" y="15394"/>
                </a:cubicBezTo>
                <a:cubicBezTo>
                  <a:pt x="6559" y="15384"/>
                  <a:pt x="6569" y="15374"/>
                  <a:pt x="6579" y="15363"/>
                </a:cubicBezTo>
                <a:cubicBezTo>
                  <a:pt x="8002" y="15897"/>
                  <a:pt x="9528" y="16410"/>
                  <a:pt x="11194" y="16410"/>
                </a:cubicBezTo>
                <a:cubicBezTo>
                  <a:pt x="12264" y="16410"/>
                  <a:pt x="13653" y="16197"/>
                  <a:pt x="14230" y="15181"/>
                </a:cubicBezTo>
                <a:cubicBezTo>
                  <a:pt x="14645" y="14443"/>
                  <a:pt x="14476" y="13623"/>
                  <a:pt x="14261" y="13269"/>
                </a:cubicBezTo>
                <a:cubicBezTo>
                  <a:pt x="14219" y="13191"/>
                  <a:pt x="14140" y="13151"/>
                  <a:pt x="14058" y="13151"/>
                </a:cubicBezTo>
                <a:cubicBezTo>
                  <a:pt x="14015" y="13151"/>
                  <a:pt x="13971" y="13162"/>
                  <a:pt x="13930" y="13184"/>
                </a:cubicBezTo>
                <a:cubicBezTo>
                  <a:pt x="13812" y="13248"/>
                  <a:pt x="13781" y="13397"/>
                  <a:pt x="13846" y="13515"/>
                </a:cubicBezTo>
                <a:cubicBezTo>
                  <a:pt x="13974" y="13717"/>
                  <a:pt x="14133" y="14369"/>
                  <a:pt x="13812" y="14935"/>
                </a:cubicBezTo>
                <a:cubicBezTo>
                  <a:pt x="13451" y="15587"/>
                  <a:pt x="12540" y="15930"/>
                  <a:pt x="11194" y="15930"/>
                </a:cubicBezTo>
                <a:cubicBezTo>
                  <a:pt x="9689" y="15930"/>
                  <a:pt x="8279" y="15481"/>
                  <a:pt x="6954" y="14989"/>
                </a:cubicBezTo>
                <a:cubicBezTo>
                  <a:pt x="7233" y="14658"/>
                  <a:pt x="7402" y="14315"/>
                  <a:pt x="7456" y="14048"/>
                </a:cubicBezTo>
                <a:cubicBezTo>
                  <a:pt x="7874" y="13994"/>
                  <a:pt x="8333" y="13802"/>
                  <a:pt x="8333" y="13451"/>
                </a:cubicBezTo>
                <a:cubicBezTo>
                  <a:pt x="8333" y="13259"/>
                  <a:pt x="8118" y="12820"/>
                  <a:pt x="7915" y="12469"/>
                </a:cubicBezTo>
                <a:cubicBezTo>
                  <a:pt x="8759" y="12189"/>
                  <a:pt x="9754" y="11464"/>
                  <a:pt x="10587" y="10469"/>
                </a:cubicBezTo>
                <a:cubicBezTo>
                  <a:pt x="11346" y="9595"/>
                  <a:pt x="12594" y="7767"/>
                  <a:pt x="12594" y="5354"/>
                </a:cubicBezTo>
                <a:cubicBezTo>
                  <a:pt x="12594" y="4146"/>
                  <a:pt x="12179" y="2959"/>
                  <a:pt x="11420" y="2021"/>
                </a:cubicBezTo>
                <a:cubicBezTo>
                  <a:pt x="11377" y="1958"/>
                  <a:pt x="11307" y="1925"/>
                  <a:pt x="11236" y="1925"/>
                </a:cubicBezTo>
                <a:cubicBezTo>
                  <a:pt x="11185" y="1925"/>
                  <a:pt x="11133" y="1942"/>
                  <a:pt x="11089" y="1977"/>
                </a:cubicBezTo>
                <a:cubicBezTo>
                  <a:pt x="10982" y="2062"/>
                  <a:pt x="10971" y="2213"/>
                  <a:pt x="11046" y="2318"/>
                </a:cubicBezTo>
                <a:cubicBezTo>
                  <a:pt x="11751" y="3185"/>
                  <a:pt x="12115" y="4241"/>
                  <a:pt x="12115" y="5354"/>
                </a:cubicBezTo>
                <a:cubicBezTo>
                  <a:pt x="12115" y="7608"/>
                  <a:pt x="10928" y="9338"/>
                  <a:pt x="10223" y="10161"/>
                </a:cubicBezTo>
                <a:cubicBezTo>
                  <a:pt x="9871" y="10577"/>
                  <a:pt x="8556" y="12115"/>
                  <a:pt x="7243" y="12115"/>
                </a:cubicBezTo>
                <a:cubicBezTo>
                  <a:pt x="5928" y="12115"/>
                  <a:pt x="4615" y="10577"/>
                  <a:pt x="4262" y="10161"/>
                </a:cubicBezTo>
                <a:cubicBezTo>
                  <a:pt x="3557" y="9338"/>
                  <a:pt x="2372" y="7608"/>
                  <a:pt x="2372" y="5354"/>
                </a:cubicBezTo>
                <a:cubicBezTo>
                  <a:pt x="2372" y="2672"/>
                  <a:pt x="4562" y="483"/>
                  <a:pt x="7243" y="483"/>
                </a:cubicBezTo>
                <a:cubicBezTo>
                  <a:pt x="8374" y="483"/>
                  <a:pt x="9477" y="877"/>
                  <a:pt x="10341" y="1603"/>
                </a:cubicBezTo>
                <a:cubicBezTo>
                  <a:pt x="10388" y="1636"/>
                  <a:pt x="10443" y="1652"/>
                  <a:pt x="10497" y="1652"/>
                </a:cubicBezTo>
                <a:cubicBezTo>
                  <a:pt x="10567" y="1652"/>
                  <a:pt x="10634" y="1625"/>
                  <a:pt x="10682" y="1572"/>
                </a:cubicBezTo>
                <a:cubicBezTo>
                  <a:pt x="10769" y="1465"/>
                  <a:pt x="10746" y="1316"/>
                  <a:pt x="10651" y="1229"/>
                </a:cubicBezTo>
                <a:cubicBezTo>
                  <a:pt x="9689" y="439"/>
                  <a:pt x="8482" y="1"/>
                  <a:pt x="7243" y="1"/>
                </a:cubicBezTo>
                <a:close/>
              </a:path>
            </a:pathLst>
          </a:custGeom>
          <a:solidFill>
            <a:srgbClr val="490E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25"/>
          <p:cNvSpPr/>
          <p:nvPr/>
        </p:nvSpPr>
        <p:spPr>
          <a:xfrm rot="-35">
            <a:off x="112338" y="1854926"/>
            <a:ext cx="3159556" cy="2518054"/>
          </a:xfrm>
          <a:custGeom>
            <a:rect b="b" l="l" r="r" t="t"/>
            <a:pathLst>
              <a:path extrusionOk="0" h="10320" w="12949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25"/>
          <p:cNvSpPr/>
          <p:nvPr/>
        </p:nvSpPr>
        <p:spPr>
          <a:xfrm flipH="1" rot="35">
            <a:off x="5884038" y="1854926"/>
            <a:ext cx="3159556" cy="2518054"/>
          </a:xfrm>
          <a:custGeom>
            <a:rect b="b" l="l" r="r" t="t"/>
            <a:pathLst>
              <a:path extrusionOk="0" h="10320" w="12949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25"/>
          <p:cNvSpPr txBox="1"/>
          <p:nvPr/>
        </p:nvSpPr>
        <p:spPr>
          <a:xfrm>
            <a:off x="880613" y="2662363"/>
            <a:ext cx="15351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Community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25" name="Google Shape;625;p25"/>
          <p:cNvSpPr/>
          <p:nvPr/>
        </p:nvSpPr>
        <p:spPr>
          <a:xfrm>
            <a:off x="880613" y="3064751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place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6" name="Google Shape;626;p25"/>
          <p:cNvSpPr txBox="1"/>
          <p:nvPr/>
        </p:nvSpPr>
        <p:spPr>
          <a:xfrm>
            <a:off x="6728313" y="2662363"/>
            <a:ext cx="15351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3962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Programs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27" name="Google Shape;627;p25"/>
          <p:cNvSpPr/>
          <p:nvPr/>
        </p:nvSpPr>
        <p:spPr>
          <a:xfrm>
            <a:off x="6342513" y="3064750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274300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 is the ringed planet. It is composed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6"/>
          <p:cNvSpPr/>
          <p:nvPr/>
        </p:nvSpPr>
        <p:spPr>
          <a:xfrm>
            <a:off x="460000" y="1875275"/>
            <a:ext cx="8234700" cy="1138500"/>
          </a:xfrm>
          <a:prstGeom prst="rect">
            <a:avLst/>
          </a:prstGeom>
          <a:solidFill>
            <a:srgbClr val="F9EAEE">
              <a:alpha val="54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26"/>
          <p:cNvSpPr/>
          <p:nvPr/>
        </p:nvSpPr>
        <p:spPr>
          <a:xfrm>
            <a:off x="978250" y="2130875"/>
            <a:ext cx="692400" cy="69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26"/>
          <p:cNvSpPr/>
          <p:nvPr/>
        </p:nvSpPr>
        <p:spPr>
          <a:xfrm>
            <a:off x="2601350" y="2130875"/>
            <a:ext cx="692400" cy="69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26"/>
          <p:cNvSpPr/>
          <p:nvPr/>
        </p:nvSpPr>
        <p:spPr>
          <a:xfrm>
            <a:off x="4240475" y="2130875"/>
            <a:ext cx="692400" cy="69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26"/>
          <p:cNvSpPr/>
          <p:nvPr/>
        </p:nvSpPr>
        <p:spPr>
          <a:xfrm>
            <a:off x="5818713" y="2130875"/>
            <a:ext cx="692400" cy="69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26"/>
          <p:cNvSpPr/>
          <p:nvPr/>
        </p:nvSpPr>
        <p:spPr>
          <a:xfrm>
            <a:off x="7488363" y="2130875"/>
            <a:ext cx="692400" cy="69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26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Breast Cancer Infographics</a:t>
            </a:r>
            <a:endParaRPr/>
          </a:p>
        </p:txBody>
      </p:sp>
      <p:sp>
        <p:nvSpPr>
          <p:cNvPr id="639" name="Google Shape;639;p26"/>
          <p:cNvSpPr/>
          <p:nvPr/>
        </p:nvSpPr>
        <p:spPr>
          <a:xfrm>
            <a:off x="460000" y="3013750"/>
            <a:ext cx="8234700" cy="1138500"/>
          </a:xfrm>
          <a:prstGeom prst="rect">
            <a:avLst/>
          </a:prstGeom>
          <a:solidFill>
            <a:srgbClr val="F9B9C8">
              <a:alpha val="38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26"/>
          <p:cNvSpPr txBox="1"/>
          <p:nvPr/>
        </p:nvSpPr>
        <p:spPr>
          <a:xfrm>
            <a:off x="691588" y="3454577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Earth is the third planet from the Sun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1" name="Google Shape;641;p26"/>
          <p:cNvSpPr txBox="1"/>
          <p:nvPr/>
        </p:nvSpPr>
        <p:spPr>
          <a:xfrm>
            <a:off x="691600" y="3144106"/>
            <a:ext cx="12657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Surgery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642" name="Google Shape;642;p26"/>
          <p:cNvGrpSpPr/>
          <p:nvPr/>
        </p:nvGrpSpPr>
        <p:grpSpPr>
          <a:xfrm>
            <a:off x="1135350" y="2271950"/>
            <a:ext cx="378200" cy="410250"/>
            <a:chOff x="1420100" y="2270950"/>
            <a:chExt cx="378200" cy="410250"/>
          </a:xfrm>
        </p:grpSpPr>
        <p:sp>
          <p:nvSpPr>
            <p:cNvPr id="643" name="Google Shape;643;p26"/>
            <p:cNvSpPr/>
            <p:nvPr/>
          </p:nvSpPr>
          <p:spPr>
            <a:xfrm>
              <a:off x="1571750" y="2321700"/>
              <a:ext cx="226550" cy="179775"/>
            </a:xfrm>
            <a:custGeom>
              <a:rect b="b" l="l" r="r" t="t"/>
              <a:pathLst>
                <a:path extrusionOk="0" h="7191" w="9062">
                  <a:moveTo>
                    <a:pt x="8559" y="1"/>
                  </a:moveTo>
                  <a:lnTo>
                    <a:pt x="0" y="5824"/>
                  </a:lnTo>
                  <a:lnTo>
                    <a:pt x="3408" y="7190"/>
                  </a:lnTo>
                  <a:cubicBezTo>
                    <a:pt x="3653" y="6946"/>
                    <a:pt x="3973" y="6817"/>
                    <a:pt x="4300" y="6817"/>
                  </a:cubicBezTo>
                  <a:cubicBezTo>
                    <a:pt x="4430" y="6817"/>
                    <a:pt x="4562" y="6837"/>
                    <a:pt x="4690" y="6880"/>
                  </a:cubicBezTo>
                  <a:lnTo>
                    <a:pt x="4979" y="6977"/>
                  </a:lnTo>
                  <a:lnTo>
                    <a:pt x="7510" y="4444"/>
                  </a:lnTo>
                  <a:cubicBezTo>
                    <a:pt x="8718" y="3237"/>
                    <a:pt x="9061" y="1506"/>
                    <a:pt x="8559" y="1"/>
                  </a:cubicBezTo>
                  <a:close/>
                </a:path>
              </a:pathLst>
            </a:custGeom>
            <a:solidFill>
              <a:srgbClr val="F9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1588850" y="2270950"/>
              <a:ext cx="196875" cy="239050"/>
            </a:xfrm>
            <a:custGeom>
              <a:rect b="b" l="l" r="r" t="t"/>
              <a:pathLst>
                <a:path extrusionOk="0" h="9562" w="7875">
                  <a:moveTo>
                    <a:pt x="6485" y="0"/>
                  </a:moveTo>
                  <a:lnTo>
                    <a:pt x="1" y="6495"/>
                  </a:lnTo>
                  <a:lnTo>
                    <a:pt x="342" y="9561"/>
                  </a:lnTo>
                  <a:lnTo>
                    <a:pt x="7875" y="2031"/>
                  </a:lnTo>
                  <a:cubicBezTo>
                    <a:pt x="7672" y="1410"/>
                    <a:pt x="7318" y="834"/>
                    <a:pt x="6826" y="341"/>
                  </a:cubicBezTo>
                  <a:lnTo>
                    <a:pt x="64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1520725" y="2475800"/>
              <a:ext cx="153100" cy="85200"/>
            </a:xfrm>
            <a:custGeom>
              <a:rect b="b" l="l" r="r" t="t"/>
              <a:pathLst>
                <a:path extrusionOk="0" h="3408" w="6124">
                  <a:moveTo>
                    <a:pt x="4423" y="1"/>
                  </a:moveTo>
                  <a:lnTo>
                    <a:pt x="0" y="1711"/>
                  </a:lnTo>
                  <a:lnTo>
                    <a:pt x="4423" y="3408"/>
                  </a:lnTo>
                  <a:lnTo>
                    <a:pt x="6123" y="1711"/>
                  </a:lnTo>
                  <a:lnTo>
                    <a:pt x="4423" y="1"/>
                  </a:ln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1546100" y="2433300"/>
              <a:ext cx="85225" cy="119175"/>
            </a:xfrm>
            <a:custGeom>
              <a:rect b="b" l="l" r="r" t="t"/>
              <a:pathLst>
                <a:path extrusionOk="0" h="4767" w="3409">
                  <a:moveTo>
                    <a:pt x="1711" y="1"/>
                  </a:moveTo>
                  <a:lnTo>
                    <a:pt x="1" y="1701"/>
                  </a:lnTo>
                  <a:lnTo>
                    <a:pt x="344" y="4767"/>
                  </a:lnTo>
                  <a:lnTo>
                    <a:pt x="3408" y="1701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1486550" y="2518550"/>
              <a:ext cx="144775" cy="76375"/>
            </a:xfrm>
            <a:custGeom>
              <a:rect b="b" l="l" r="r" t="t"/>
              <a:pathLst>
                <a:path extrusionOk="0" h="3055" w="5791">
                  <a:moveTo>
                    <a:pt x="4093" y="1"/>
                  </a:moveTo>
                  <a:lnTo>
                    <a:pt x="1" y="1357"/>
                  </a:lnTo>
                  <a:lnTo>
                    <a:pt x="4434" y="3054"/>
                  </a:lnTo>
                  <a:lnTo>
                    <a:pt x="5790" y="1698"/>
                  </a:lnTo>
                  <a:lnTo>
                    <a:pt x="4093" y="1"/>
                  </a:ln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1512200" y="2475800"/>
              <a:ext cx="76675" cy="110850"/>
            </a:xfrm>
            <a:custGeom>
              <a:rect b="b" l="l" r="r" t="t"/>
              <a:pathLst>
                <a:path extrusionOk="0" h="4434" w="3067">
                  <a:moveTo>
                    <a:pt x="1357" y="1"/>
                  </a:moveTo>
                  <a:lnTo>
                    <a:pt x="0" y="1367"/>
                  </a:lnTo>
                  <a:lnTo>
                    <a:pt x="341" y="4434"/>
                  </a:lnTo>
                  <a:lnTo>
                    <a:pt x="3067" y="1711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1443550" y="2552450"/>
              <a:ext cx="153850" cy="128750"/>
            </a:xfrm>
            <a:custGeom>
              <a:rect b="b" l="l" r="r" t="t"/>
              <a:pathLst>
                <a:path extrusionOk="0" h="5150" w="6154">
                  <a:moveTo>
                    <a:pt x="4446" y="1"/>
                  </a:moveTo>
                  <a:lnTo>
                    <a:pt x="1208" y="1209"/>
                  </a:lnTo>
                  <a:lnTo>
                    <a:pt x="0" y="4444"/>
                  </a:lnTo>
                  <a:cubicBezTo>
                    <a:pt x="471" y="4915"/>
                    <a:pt x="1088" y="5150"/>
                    <a:pt x="1705" y="5150"/>
                  </a:cubicBezTo>
                  <a:cubicBezTo>
                    <a:pt x="2322" y="5150"/>
                    <a:pt x="2939" y="4915"/>
                    <a:pt x="3408" y="4444"/>
                  </a:cubicBezTo>
                  <a:lnTo>
                    <a:pt x="6154" y="1698"/>
                  </a:lnTo>
                  <a:lnTo>
                    <a:pt x="44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1420100" y="2509975"/>
              <a:ext cx="134625" cy="153600"/>
            </a:xfrm>
            <a:custGeom>
              <a:rect b="b" l="l" r="r" t="t"/>
              <a:pathLst>
                <a:path extrusionOk="0" h="6144" w="5385">
                  <a:moveTo>
                    <a:pt x="3684" y="0"/>
                  </a:moveTo>
                  <a:lnTo>
                    <a:pt x="938" y="2746"/>
                  </a:lnTo>
                  <a:cubicBezTo>
                    <a:pt x="0" y="3687"/>
                    <a:pt x="0" y="5215"/>
                    <a:pt x="938" y="6143"/>
                  </a:cubicBezTo>
                  <a:lnTo>
                    <a:pt x="5384" y="1700"/>
                  </a:lnTo>
                  <a:lnTo>
                    <a:pt x="3684" y="0"/>
                  </a:ln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1" name="Google Shape;651;p26"/>
          <p:cNvSpPr txBox="1"/>
          <p:nvPr/>
        </p:nvSpPr>
        <p:spPr>
          <a:xfrm>
            <a:off x="2314697" y="3454569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2" name="Google Shape;652;p26"/>
          <p:cNvSpPr txBox="1"/>
          <p:nvPr/>
        </p:nvSpPr>
        <p:spPr>
          <a:xfrm>
            <a:off x="2095648" y="3144100"/>
            <a:ext cx="17040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Targeted therapy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653" name="Google Shape;653;p26"/>
          <p:cNvGrpSpPr/>
          <p:nvPr/>
        </p:nvGrpSpPr>
        <p:grpSpPr>
          <a:xfrm>
            <a:off x="2742425" y="2271950"/>
            <a:ext cx="410250" cy="410250"/>
            <a:chOff x="717650" y="2298700"/>
            <a:chExt cx="410250" cy="410250"/>
          </a:xfrm>
        </p:grpSpPr>
        <p:sp>
          <p:nvSpPr>
            <p:cNvPr id="654" name="Google Shape;654;p26"/>
            <p:cNvSpPr/>
            <p:nvPr/>
          </p:nvSpPr>
          <p:spPr>
            <a:xfrm>
              <a:off x="851225" y="2298700"/>
              <a:ext cx="276675" cy="362175"/>
            </a:xfrm>
            <a:custGeom>
              <a:rect b="b" l="l" r="r" t="t"/>
              <a:pathLst>
                <a:path extrusionOk="0" h="14487" w="11067">
                  <a:moveTo>
                    <a:pt x="3823" y="0"/>
                  </a:moveTo>
                  <a:lnTo>
                    <a:pt x="0" y="7243"/>
                  </a:lnTo>
                  <a:lnTo>
                    <a:pt x="3823" y="14486"/>
                  </a:lnTo>
                  <a:cubicBezTo>
                    <a:pt x="7820" y="14486"/>
                    <a:pt x="11066" y="11251"/>
                    <a:pt x="11066" y="7243"/>
                  </a:cubicBezTo>
                  <a:cubicBezTo>
                    <a:pt x="11066" y="3249"/>
                    <a:pt x="7820" y="0"/>
                    <a:pt x="38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765725" y="2298700"/>
              <a:ext cx="181100" cy="362175"/>
            </a:xfrm>
            <a:custGeom>
              <a:rect b="b" l="l" r="r" t="t"/>
              <a:pathLst>
                <a:path extrusionOk="0" h="14487" w="7244">
                  <a:moveTo>
                    <a:pt x="7243" y="0"/>
                  </a:moveTo>
                  <a:cubicBezTo>
                    <a:pt x="3249" y="0"/>
                    <a:pt x="0" y="3249"/>
                    <a:pt x="0" y="7243"/>
                  </a:cubicBezTo>
                  <a:cubicBezTo>
                    <a:pt x="0" y="11251"/>
                    <a:pt x="3249" y="14486"/>
                    <a:pt x="7243" y="14486"/>
                  </a:cubicBezTo>
                  <a:lnTo>
                    <a:pt x="7243" y="0"/>
                  </a:ln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803150" y="2346775"/>
              <a:ext cx="276675" cy="362175"/>
            </a:xfrm>
            <a:custGeom>
              <a:rect b="b" l="l" r="r" t="t"/>
              <a:pathLst>
                <a:path extrusionOk="0" h="14487" w="11067">
                  <a:moveTo>
                    <a:pt x="3823" y="0"/>
                  </a:moveTo>
                  <a:lnTo>
                    <a:pt x="0" y="7243"/>
                  </a:lnTo>
                  <a:lnTo>
                    <a:pt x="3823" y="14486"/>
                  </a:lnTo>
                  <a:cubicBezTo>
                    <a:pt x="7820" y="14486"/>
                    <a:pt x="11066" y="11251"/>
                    <a:pt x="11066" y="7243"/>
                  </a:cubicBezTo>
                  <a:cubicBezTo>
                    <a:pt x="11066" y="3249"/>
                    <a:pt x="7820" y="0"/>
                    <a:pt x="3823" y="0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717650" y="2346775"/>
              <a:ext cx="181100" cy="362175"/>
            </a:xfrm>
            <a:custGeom>
              <a:rect b="b" l="l" r="r" t="t"/>
              <a:pathLst>
                <a:path extrusionOk="0" h="14487" w="7244">
                  <a:moveTo>
                    <a:pt x="7243" y="0"/>
                  </a:moveTo>
                  <a:cubicBezTo>
                    <a:pt x="3249" y="0"/>
                    <a:pt x="0" y="3249"/>
                    <a:pt x="0" y="7243"/>
                  </a:cubicBezTo>
                  <a:cubicBezTo>
                    <a:pt x="0" y="11251"/>
                    <a:pt x="3249" y="14486"/>
                    <a:pt x="7243" y="14486"/>
                  </a:cubicBezTo>
                  <a:lnTo>
                    <a:pt x="7243" y="0"/>
                  </a:lnTo>
                  <a:close/>
                </a:path>
              </a:pathLst>
            </a:custGeom>
            <a:solidFill>
              <a:srgbClr val="F9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850650" y="2491825"/>
              <a:ext cx="181100" cy="72125"/>
            </a:xfrm>
            <a:custGeom>
              <a:rect b="b" l="l" r="r" t="t"/>
              <a:pathLst>
                <a:path extrusionOk="0" h="2885" w="7244">
                  <a:moveTo>
                    <a:pt x="1923" y="1"/>
                  </a:moveTo>
                  <a:lnTo>
                    <a:pt x="0" y="1441"/>
                  </a:lnTo>
                  <a:lnTo>
                    <a:pt x="1923" y="2885"/>
                  </a:lnTo>
                  <a:lnTo>
                    <a:pt x="5802" y="2885"/>
                  </a:lnTo>
                  <a:cubicBezTo>
                    <a:pt x="6592" y="2885"/>
                    <a:pt x="7243" y="2244"/>
                    <a:pt x="7243" y="1441"/>
                  </a:cubicBezTo>
                  <a:cubicBezTo>
                    <a:pt x="7243" y="652"/>
                    <a:pt x="6592" y="1"/>
                    <a:pt x="5802" y="1"/>
                  </a:cubicBez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765725" y="2491825"/>
              <a:ext cx="133025" cy="72125"/>
            </a:xfrm>
            <a:custGeom>
              <a:rect b="b" l="l" r="r" t="t"/>
              <a:pathLst>
                <a:path extrusionOk="0" h="2885" w="5321">
                  <a:moveTo>
                    <a:pt x="1444" y="1"/>
                  </a:moveTo>
                  <a:cubicBezTo>
                    <a:pt x="651" y="1"/>
                    <a:pt x="0" y="652"/>
                    <a:pt x="0" y="1441"/>
                  </a:cubicBezTo>
                  <a:cubicBezTo>
                    <a:pt x="0" y="2244"/>
                    <a:pt x="651" y="2885"/>
                    <a:pt x="1444" y="2885"/>
                  </a:cubicBezTo>
                  <a:lnTo>
                    <a:pt x="5320" y="2885"/>
                  </a:lnTo>
                  <a:lnTo>
                    <a:pt x="5320" y="1"/>
                  </a:ln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0" name="Google Shape;660;p26"/>
          <p:cNvSpPr txBox="1"/>
          <p:nvPr/>
        </p:nvSpPr>
        <p:spPr>
          <a:xfrm>
            <a:off x="5569751" y="3454570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1" name="Google Shape;661;p26"/>
          <p:cNvSpPr txBox="1"/>
          <p:nvPr/>
        </p:nvSpPr>
        <p:spPr>
          <a:xfrm>
            <a:off x="5350600" y="3144100"/>
            <a:ext cx="17040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Chemotherapy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662" name="Google Shape;662;p26"/>
          <p:cNvGrpSpPr/>
          <p:nvPr/>
        </p:nvGrpSpPr>
        <p:grpSpPr>
          <a:xfrm>
            <a:off x="6020675" y="2271950"/>
            <a:ext cx="288475" cy="410250"/>
            <a:chOff x="1492700" y="1704525"/>
            <a:chExt cx="288475" cy="410250"/>
          </a:xfrm>
        </p:grpSpPr>
        <p:sp>
          <p:nvSpPr>
            <p:cNvPr id="663" name="Google Shape;663;p26"/>
            <p:cNvSpPr/>
            <p:nvPr/>
          </p:nvSpPr>
          <p:spPr>
            <a:xfrm>
              <a:off x="1588850" y="1704525"/>
              <a:ext cx="192325" cy="132175"/>
            </a:xfrm>
            <a:custGeom>
              <a:rect b="b" l="l" r="r" t="t"/>
              <a:pathLst>
                <a:path extrusionOk="0" h="5287" w="7693">
                  <a:moveTo>
                    <a:pt x="1924" y="0"/>
                  </a:moveTo>
                  <a:lnTo>
                    <a:pt x="1" y="5287"/>
                  </a:lnTo>
                  <a:lnTo>
                    <a:pt x="1" y="5287"/>
                  </a:lnTo>
                  <a:lnTo>
                    <a:pt x="7693" y="3364"/>
                  </a:lnTo>
                  <a:lnTo>
                    <a:pt x="76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1540775" y="1788625"/>
              <a:ext cx="240400" cy="326150"/>
            </a:xfrm>
            <a:custGeom>
              <a:rect b="b" l="l" r="r" t="t"/>
              <a:pathLst>
                <a:path extrusionOk="0" h="13046" w="9616">
                  <a:moveTo>
                    <a:pt x="3847" y="0"/>
                  </a:moveTo>
                  <a:lnTo>
                    <a:pt x="1" y="5246"/>
                  </a:lnTo>
                  <a:lnTo>
                    <a:pt x="3847" y="11122"/>
                  </a:lnTo>
                  <a:lnTo>
                    <a:pt x="4326" y="11122"/>
                  </a:lnTo>
                  <a:lnTo>
                    <a:pt x="4326" y="13045"/>
                  </a:lnTo>
                  <a:lnTo>
                    <a:pt x="7211" y="13045"/>
                  </a:lnTo>
                  <a:lnTo>
                    <a:pt x="7211" y="11122"/>
                  </a:lnTo>
                  <a:lnTo>
                    <a:pt x="7693" y="11122"/>
                  </a:lnTo>
                  <a:cubicBezTo>
                    <a:pt x="8749" y="11122"/>
                    <a:pt x="9616" y="10256"/>
                    <a:pt x="9616" y="9199"/>
                  </a:cubicBezTo>
                  <a:lnTo>
                    <a:pt x="96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1492700" y="1704525"/>
              <a:ext cx="144250" cy="144225"/>
            </a:xfrm>
            <a:custGeom>
              <a:rect b="b" l="l" r="r" t="t"/>
              <a:pathLst>
                <a:path extrusionOk="0" h="5769" w="5770">
                  <a:moveTo>
                    <a:pt x="1" y="0"/>
                  </a:moveTo>
                  <a:lnTo>
                    <a:pt x="1" y="3364"/>
                  </a:lnTo>
                  <a:lnTo>
                    <a:pt x="5770" y="5769"/>
                  </a:lnTo>
                  <a:lnTo>
                    <a:pt x="57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1492700" y="1788625"/>
              <a:ext cx="144250" cy="326150"/>
            </a:xfrm>
            <a:custGeom>
              <a:rect b="b" l="l" r="r" t="t"/>
              <a:pathLst>
                <a:path extrusionOk="0" h="13046" w="5770">
                  <a:moveTo>
                    <a:pt x="1" y="0"/>
                  </a:moveTo>
                  <a:lnTo>
                    <a:pt x="1" y="9199"/>
                  </a:lnTo>
                  <a:cubicBezTo>
                    <a:pt x="1" y="10256"/>
                    <a:pt x="865" y="11122"/>
                    <a:pt x="1924" y="11122"/>
                  </a:cubicBezTo>
                  <a:lnTo>
                    <a:pt x="2403" y="11122"/>
                  </a:lnTo>
                  <a:lnTo>
                    <a:pt x="2403" y="13045"/>
                  </a:lnTo>
                  <a:lnTo>
                    <a:pt x="5288" y="13045"/>
                  </a:lnTo>
                  <a:lnTo>
                    <a:pt x="5288" y="11122"/>
                  </a:lnTo>
                  <a:lnTo>
                    <a:pt x="5770" y="11122"/>
                  </a:lnTo>
                  <a:lnTo>
                    <a:pt x="57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1588850" y="1824700"/>
              <a:ext cx="144250" cy="193925"/>
            </a:xfrm>
            <a:custGeom>
              <a:rect b="b" l="l" r="r" t="t"/>
              <a:pathLst>
                <a:path extrusionOk="0" h="7757" w="5770">
                  <a:moveTo>
                    <a:pt x="1924" y="0"/>
                  </a:moveTo>
                  <a:lnTo>
                    <a:pt x="1" y="3877"/>
                  </a:lnTo>
                  <a:lnTo>
                    <a:pt x="1924" y="7756"/>
                  </a:lnTo>
                  <a:lnTo>
                    <a:pt x="5770" y="7756"/>
                  </a:lnTo>
                  <a:lnTo>
                    <a:pt x="57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1540775" y="1824700"/>
              <a:ext cx="96175" cy="193925"/>
            </a:xfrm>
            <a:custGeom>
              <a:rect b="b" l="l" r="r" t="t"/>
              <a:pathLst>
                <a:path extrusionOk="0" h="7757" w="3847">
                  <a:moveTo>
                    <a:pt x="1" y="0"/>
                  </a:moveTo>
                  <a:lnTo>
                    <a:pt x="1" y="7756"/>
                  </a:lnTo>
                  <a:lnTo>
                    <a:pt x="3847" y="7756"/>
                  </a:lnTo>
                  <a:lnTo>
                    <a:pt x="3847" y="0"/>
                  </a:ln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9" name="Google Shape;669;p26"/>
          <p:cNvSpPr txBox="1"/>
          <p:nvPr/>
        </p:nvSpPr>
        <p:spPr>
          <a:xfrm>
            <a:off x="3942218" y="3454575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composed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0" name="Google Shape;670;p26"/>
          <p:cNvSpPr txBox="1"/>
          <p:nvPr/>
        </p:nvSpPr>
        <p:spPr>
          <a:xfrm>
            <a:off x="3942220" y="3144104"/>
            <a:ext cx="12657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Radiation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671" name="Google Shape;671;p26"/>
          <p:cNvGrpSpPr/>
          <p:nvPr/>
        </p:nvGrpSpPr>
        <p:grpSpPr>
          <a:xfrm>
            <a:off x="4381550" y="2271950"/>
            <a:ext cx="410250" cy="410250"/>
            <a:chOff x="739050" y="1765675"/>
            <a:chExt cx="410250" cy="410250"/>
          </a:xfrm>
        </p:grpSpPr>
        <p:sp>
          <p:nvSpPr>
            <p:cNvPr id="672" name="Google Shape;672;p26"/>
            <p:cNvSpPr/>
            <p:nvPr/>
          </p:nvSpPr>
          <p:spPr>
            <a:xfrm>
              <a:off x="835975" y="1765675"/>
              <a:ext cx="313325" cy="410250"/>
            </a:xfrm>
            <a:custGeom>
              <a:rect b="b" l="l" r="r" t="t"/>
              <a:pathLst>
                <a:path extrusionOk="0" h="16410" w="12533">
                  <a:moveTo>
                    <a:pt x="4328" y="0"/>
                  </a:moveTo>
                  <a:lnTo>
                    <a:pt x="0" y="8205"/>
                  </a:lnTo>
                  <a:lnTo>
                    <a:pt x="4328" y="16409"/>
                  </a:lnTo>
                  <a:cubicBezTo>
                    <a:pt x="8856" y="16409"/>
                    <a:pt x="12533" y="12732"/>
                    <a:pt x="12533" y="8205"/>
                  </a:cubicBezTo>
                  <a:cubicBezTo>
                    <a:pt x="12533" y="3674"/>
                    <a:pt x="8856" y="0"/>
                    <a:pt x="4328" y="0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739050" y="1765675"/>
              <a:ext cx="205150" cy="410250"/>
            </a:xfrm>
            <a:custGeom>
              <a:rect b="b" l="l" r="r" t="t"/>
              <a:pathLst>
                <a:path extrusionOk="0" h="16410" w="8206">
                  <a:moveTo>
                    <a:pt x="8205" y="0"/>
                  </a:moveTo>
                  <a:cubicBezTo>
                    <a:pt x="3675" y="0"/>
                    <a:pt x="1" y="3674"/>
                    <a:pt x="1" y="8205"/>
                  </a:cubicBezTo>
                  <a:cubicBezTo>
                    <a:pt x="1" y="12732"/>
                    <a:pt x="3675" y="16409"/>
                    <a:pt x="8205" y="16409"/>
                  </a:cubicBezTo>
                  <a:lnTo>
                    <a:pt x="8205" y="0"/>
                  </a:ln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918775" y="1922700"/>
              <a:ext cx="73475" cy="96175"/>
            </a:xfrm>
            <a:custGeom>
              <a:rect b="b" l="l" r="r" t="t"/>
              <a:pathLst>
                <a:path extrusionOk="0" h="3847" w="2939">
                  <a:moveTo>
                    <a:pt x="1016" y="1"/>
                  </a:moveTo>
                  <a:lnTo>
                    <a:pt x="1" y="1924"/>
                  </a:lnTo>
                  <a:lnTo>
                    <a:pt x="1016" y="3847"/>
                  </a:lnTo>
                  <a:cubicBezTo>
                    <a:pt x="2072" y="3847"/>
                    <a:pt x="2939" y="2980"/>
                    <a:pt x="2939" y="1924"/>
                  </a:cubicBezTo>
                  <a:cubicBezTo>
                    <a:pt x="2939" y="865"/>
                    <a:pt x="2072" y="1"/>
                    <a:pt x="1016" y="1"/>
                  </a:cubicBezTo>
                  <a:close/>
                </a:path>
              </a:pathLst>
            </a:custGeom>
            <a:solidFill>
              <a:srgbClr val="C95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896100" y="1922700"/>
              <a:ext cx="48100" cy="96175"/>
            </a:xfrm>
            <a:custGeom>
              <a:rect b="b" l="l" r="r" t="t"/>
              <a:pathLst>
                <a:path extrusionOk="0" h="3847" w="1924">
                  <a:moveTo>
                    <a:pt x="1923" y="1"/>
                  </a:moveTo>
                  <a:cubicBezTo>
                    <a:pt x="864" y="1"/>
                    <a:pt x="0" y="865"/>
                    <a:pt x="0" y="1924"/>
                  </a:cubicBezTo>
                  <a:cubicBezTo>
                    <a:pt x="0" y="2980"/>
                    <a:pt x="864" y="3847"/>
                    <a:pt x="1923" y="3847"/>
                  </a:cubicBezTo>
                  <a:lnTo>
                    <a:pt x="1923" y="1"/>
                  </a:lnTo>
                  <a:close/>
                </a:path>
              </a:pathLst>
            </a:custGeom>
            <a:solidFill>
              <a:srgbClr val="E85F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920125" y="1801700"/>
              <a:ext cx="108675" cy="96150"/>
            </a:xfrm>
            <a:custGeom>
              <a:rect b="b" l="l" r="r" t="t"/>
              <a:pathLst>
                <a:path extrusionOk="0" h="3846" w="4347">
                  <a:moveTo>
                    <a:pt x="962" y="0"/>
                  </a:moveTo>
                  <a:lnTo>
                    <a:pt x="1" y="1700"/>
                  </a:lnTo>
                  <a:lnTo>
                    <a:pt x="962" y="3397"/>
                  </a:lnTo>
                  <a:cubicBezTo>
                    <a:pt x="1570" y="3397"/>
                    <a:pt x="2147" y="3559"/>
                    <a:pt x="2649" y="3846"/>
                  </a:cubicBezTo>
                  <a:lnTo>
                    <a:pt x="4346" y="908"/>
                  </a:lnTo>
                  <a:cubicBezTo>
                    <a:pt x="3354" y="331"/>
                    <a:pt x="2190" y="0"/>
                    <a:pt x="962" y="0"/>
                  </a:cubicBezTo>
                  <a:close/>
                </a:path>
              </a:pathLst>
            </a:custGeom>
            <a:solidFill>
              <a:srgbClr val="C95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859500" y="1801700"/>
              <a:ext cx="84700" cy="96150"/>
            </a:xfrm>
            <a:custGeom>
              <a:rect b="b" l="l" r="r" t="t"/>
              <a:pathLst>
                <a:path extrusionOk="0" h="3846" w="3388">
                  <a:moveTo>
                    <a:pt x="3387" y="0"/>
                  </a:moveTo>
                  <a:cubicBezTo>
                    <a:pt x="2156" y="0"/>
                    <a:pt x="1003" y="331"/>
                    <a:pt x="0" y="908"/>
                  </a:cubicBezTo>
                  <a:lnTo>
                    <a:pt x="1708" y="3846"/>
                  </a:lnTo>
                  <a:cubicBezTo>
                    <a:pt x="2200" y="3559"/>
                    <a:pt x="2777" y="3397"/>
                    <a:pt x="3387" y="3397"/>
                  </a:cubicBezTo>
                  <a:lnTo>
                    <a:pt x="3387" y="0"/>
                  </a:lnTo>
                  <a:close/>
                </a:path>
              </a:pathLst>
            </a:custGeom>
            <a:solidFill>
              <a:srgbClr val="E85F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775075" y="1970775"/>
              <a:ext cx="127125" cy="146350"/>
            </a:xfrm>
            <a:custGeom>
              <a:rect b="b" l="l" r="r" t="t"/>
              <a:pathLst>
                <a:path extrusionOk="0" h="5854" w="5085">
                  <a:moveTo>
                    <a:pt x="0" y="1"/>
                  </a:moveTo>
                  <a:cubicBezTo>
                    <a:pt x="0" y="1144"/>
                    <a:pt x="290" y="2318"/>
                    <a:pt x="908" y="3375"/>
                  </a:cubicBezTo>
                  <a:cubicBezTo>
                    <a:pt x="1518" y="4444"/>
                    <a:pt x="2382" y="5277"/>
                    <a:pt x="3377" y="5854"/>
                  </a:cubicBezTo>
                  <a:lnTo>
                    <a:pt x="5085" y="2916"/>
                  </a:lnTo>
                  <a:cubicBezTo>
                    <a:pt x="4585" y="2629"/>
                    <a:pt x="4157" y="2211"/>
                    <a:pt x="3846" y="1677"/>
                  </a:cubicBezTo>
                  <a:cubicBezTo>
                    <a:pt x="3546" y="1154"/>
                    <a:pt x="3398" y="567"/>
                    <a:pt x="3398" y="1"/>
                  </a:cubicBezTo>
                  <a:close/>
                </a:path>
              </a:pathLst>
            </a:custGeom>
            <a:solidFill>
              <a:srgbClr val="E85F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986075" y="1970775"/>
              <a:ext cx="127150" cy="146350"/>
            </a:xfrm>
            <a:custGeom>
              <a:rect b="b" l="l" r="r" t="t"/>
              <a:pathLst>
                <a:path extrusionOk="0" h="5854" w="5086">
                  <a:moveTo>
                    <a:pt x="1688" y="1"/>
                  </a:moveTo>
                  <a:cubicBezTo>
                    <a:pt x="1688" y="567"/>
                    <a:pt x="1539" y="1154"/>
                    <a:pt x="1239" y="1677"/>
                  </a:cubicBezTo>
                  <a:cubicBezTo>
                    <a:pt x="929" y="2211"/>
                    <a:pt x="503" y="2629"/>
                    <a:pt x="1" y="2916"/>
                  </a:cubicBezTo>
                  <a:lnTo>
                    <a:pt x="1708" y="5854"/>
                  </a:lnTo>
                  <a:cubicBezTo>
                    <a:pt x="2703" y="5287"/>
                    <a:pt x="3567" y="4444"/>
                    <a:pt x="4177" y="3375"/>
                  </a:cubicBezTo>
                  <a:cubicBezTo>
                    <a:pt x="4798" y="2318"/>
                    <a:pt x="5085" y="1154"/>
                    <a:pt x="5085" y="1"/>
                  </a:cubicBezTo>
                  <a:close/>
                </a:path>
              </a:pathLst>
            </a:custGeom>
            <a:solidFill>
              <a:srgbClr val="C95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0" name="Google Shape;680;p26"/>
          <p:cNvSpPr txBox="1"/>
          <p:nvPr/>
        </p:nvSpPr>
        <p:spPr>
          <a:xfrm>
            <a:off x="2855391" y="967350"/>
            <a:ext cx="34332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Treatment options</a:t>
            </a:r>
            <a:endParaRPr b="1" sz="1800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81" name="Google Shape;681;p26"/>
          <p:cNvSpPr txBox="1"/>
          <p:nvPr/>
        </p:nvSpPr>
        <p:spPr>
          <a:xfrm>
            <a:off x="7201734" y="3454578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object to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2" name="Google Shape;682;p26"/>
          <p:cNvSpPr txBox="1"/>
          <p:nvPr/>
        </p:nvSpPr>
        <p:spPr>
          <a:xfrm>
            <a:off x="6982574" y="3144100"/>
            <a:ext cx="17040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Hormonal therapy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683" name="Google Shape;683;p26"/>
          <p:cNvGrpSpPr/>
          <p:nvPr/>
        </p:nvGrpSpPr>
        <p:grpSpPr>
          <a:xfrm>
            <a:off x="7665488" y="2234097"/>
            <a:ext cx="338174" cy="485955"/>
            <a:chOff x="7665488" y="2405297"/>
            <a:chExt cx="338174" cy="485955"/>
          </a:xfrm>
        </p:grpSpPr>
        <p:sp>
          <p:nvSpPr>
            <p:cNvPr id="684" name="Google Shape;684;p26"/>
            <p:cNvSpPr/>
            <p:nvPr/>
          </p:nvSpPr>
          <p:spPr>
            <a:xfrm rot="7200070">
              <a:off x="7743889" y="2629855"/>
              <a:ext cx="10526" cy="65990"/>
            </a:xfrm>
            <a:custGeom>
              <a:rect b="b" l="l" r="r" t="t"/>
              <a:pathLst>
                <a:path extrusionOk="0" h="1517" w="365">
                  <a:moveTo>
                    <a:pt x="183" y="0"/>
                  </a:moveTo>
                  <a:cubicBezTo>
                    <a:pt x="85" y="0"/>
                    <a:pt x="1" y="71"/>
                    <a:pt x="1" y="169"/>
                  </a:cubicBezTo>
                  <a:lnTo>
                    <a:pt x="1" y="1348"/>
                  </a:lnTo>
                  <a:cubicBezTo>
                    <a:pt x="1" y="1446"/>
                    <a:pt x="85" y="1517"/>
                    <a:pt x="183" y="1517"/>
                  </a:cubicBezTo>
                  <a:cubicBezTo>
                    <a:pt x="281" y="1517"/>
                    <a:pt x="365" y="1446"/>
                    <a:pt x="365" y="1348"/>
                  </a:cubicBezTo>
                  <a:lnTo>
                    <a:pt x="365" y="169"/>
                  </a:lnTo>
                  <a:cubicBezTo>
                    <a:pt x="365" y="71"/>
                    <a:pt x="281" y="0"/>
                    <a:pt x="183" y="0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 rot="7200070">
              <a:off x="7774890" y="2585882"/>
              <a:ext cx="10526" cy="83173"/>
            </a:xfrm>
            <a:custGeom>
              <a:rect b="b" l="l" r="r" t="t"/>
              <a:pathLst>
                <a:path extrusionOk="0" h="1912" w="365">
                  <a:moveTo>
                    <a:pt x="182" y="1"/>
                  </a:moveTo>
                  <a:cubicBezTo>
                    <a:pt x="85" y="1"/>
                    <a:pt x="0" y="85"/>
                    <a:pt x="0" y="169"/>
                  </a:cubicBezTo>
                  <a:lnTo>
                    <a:pt x="0" y="1756"/>
                  </a:lnTo>
                  <a:cubicBezTo>
                    <a:pt x="0" y="1840"/>
                    <a:pt x="85" y="1911"/>
                    <a:pt x="182" y="1911"/>
                  </a:cubicBezTo>
                  <a:cubicBezTo>
                    <a:pt x="280" y="1911"/>
                    <a:pt x="364" y="1840"/>
                    <a:pt x="364" y="1756"/>
                  </a:cubicBezTo>
                  <a:lnTo>
                    <a:pt x="364" y="169"/>
                  </a:lnTo>
                  <a:cubicBezTo>
                    <a:pt x="364" y="85"/>
                    <a:pt x="280" y="1"/>
                    <a:pt x="182" y="1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6"/>
            <p:cNvSpPr/>
            <p:nvPr/>
          </p:nvSpPr>
          <p:spPr>
            <a:xfrm rot="7200070">
              <a:off x="7790046" y="2549910"/>
              <a:ext cx="10526" cy="65990"/>
            </a:xfrm>
            <a:custGeom>
              <a:rect b="b" l="l" r="r" t="t"/>
              <a:pathLst>
                <a:path extrusionOk="0" h="1517" w="365">
                  <a:moveTo>
                    <a:pt x="183" y="0"/>
                  </a:moveTo>
                  <a:cubicBezTo>
                    <a:pt x="85" y="0"/>
                    <a:pt x="1" y="71"/>
                    <a:pt x="1" y="169"/>
                  </a:cubicBezTo>
                  <a:lnTo>
                    <a:pt x="1" y="1348"/>
                  </a:lnTo>
                  <a:cubicBezTo>
                    <a:pt x="1" y="1446"/>
                    <a:pt x="85" y="1517"/>
                    <a:pt x="183" y="1517"/>
                  </a:cubicBezTo>
                  <a:cubicBezTo>
                    <a:pt x="281" y="1517"/>
                    <a:pt x="365" y="1446"/>
                    <a:pt x="365" y="1348"/>
                  </a:cubicBezTo>
                  <a:lnTo>
                    <a:pt x="365" y="169"/>
                  </a:lnTo>
                  <a:cubicBezTo>
                    <a:pt x="365" y="71"/>
                    <a:pt x="281" y="0"/>
                    <a:pt x="183" y="0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6"/>
            <p:cNvSpPr/>
            <p:nvPr/>
          </p:nvSpPr>
          <p:spPr>
            <a:xfrm rot="7200070">
              <a:off x="7813118" y="2509950"/>
              <a:ext cx="10526" cy="65990"/>
            </a:xfrm>
            <a:custGeom>
              <a:rect b="b" l="l" r="r" t="t"/>
              <a:pathLst>
                <a:path extrusionOk="0" h="1517" w="365">
                  <a:moveTo>
                    <a:pt x="182" y="0"/>
                  </a:moveTo>
                  <a:cubicBezTo>
                    <a:pt x="85" y="0"/>
                    <a:pt x="0" y="71"/>
                    <a:pt x="0" y="169"/>
                  </a:cubicBezTo>
                  <a:lnTo>
                    <a:pt x="0" y="1348"/>
                  </a:lnTo>
                  <a:cubicBezTo>
                    <a:pt x="0" y="1446"/>
                    <a:pt x="85" y="1517"/>
                    <a:pt x="182" y="1517"/>
                  </a:cubicBezTo>
                  <a:cubicBezTo>
                    <a:pt x="280" y="1517"/>
                    <a:pt x="364" y="1446"/>
                    <a:pt x="364" y="1348"/>
                  </a:cubicBezTo>
                  <a:lnTo>
                    <a:pt x="364" y="169"/>
                  </a:lnTo>
                  <a:cubicBezTo>
                    <a:pt x="364" y="71"/>
                    <a:pt x="280" y="0"/>
                    <a:pt x="182" y="0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6"/>
            <p:cNvSpPr/>
            <p:nvPr/>
          </p:nvSpPr>
          <p:spPr>
            <a:xfrm rot="7200070">
              <a:off x="7720803" y="2669841"/>
              <a:ext cx="10526" cy="65990"/>
            </a:xfrm>
            <a:custGeom>
              <a:rect b="b" l="l" r="r" t="t"/>
              <a:pathLst>
                <a:path extrusionOk="0" h="1517" w="365">
                  <a:moveTo>
                    <a:pt x="182" y="0"/>
                  </a:moveTo>
                  <a:cubicBezTo>
                    <a:pt x="71" y="0"/>
                    <a:pt x="0" y="71"/>
                    <a:pt x="0" y="169"/>
                  </a:cubicBezTo>
                  <a:lnTo>
                    <a:pt x="0" y="1348"/>
                  </a:lnTo>
                  <a:cubicBezTo>
                    <a:pt x="0" y="1446"/>
                    <a:pt x="71" y="1517"/>
                    <a:pt x="182" y="1517"/>
                  </a:cubicBezTo>
                  <a:cubicBezTo>
                    <a:pt x="280" y="1517"/>
                    <a:pt x="364" y="1446"/>
                    <a:pt x="364" y="1348"/>
                  </a:cubicBezTo>
                  <a:lnTo>
                    <a:pt x="364" y="169"/>
                  </a:lnTo>
                  <a:cubicBezTo>
                    <a:pt x="364" y="71"/>
                    <a:pt x="280" y="0"/>
                    <a:pt x="182" y="0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6"/>
            <p:cNvSpPr/>
            <p:nvPr/>
          </p:nvSpPr>
          <p:spPr>
            <a:xfrm rot="7200070">
              <a:off x="7721456" y="2734255"/>
              <a:ext cx="27916" cy="95309"/>
            </a:xfrm>
            <a:custGeom>
              <a:rect b="b" l="l" r="r" t="t"/>
              <a:pathLst>
                <a:path extrusionOk="0" h="2191" w="968">
                  <a:moveTo>
                    <a:pt x="0" y="0"/>
                  </a:moveTo>
                  <a:lnTo>
                    <a:pt x="0" y="2190"/>
                  </a:lnTo>
                  <a:lnTo>
                    <a:pt x="505" y="2190"/>
                  </a:lnTo>
                  <a:cubicBezTo>
                    <a:pt x="772" y="2190"/>
                    <a:pt x="967" y="1992"/>
                    <a:pt x="967" y="1769"/>
                  </a:cubicBezTo>
                  <a:lnTo>
                    <a:pt x="967" y="421"/>
                  </a:lnTo>
                  <a:cubicBezTo>
                    <a:pt x="967" y="182"/>
                    <a:pt x="772" y="0"/>
                    <a:pt x="505" y="0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6"/>
            <p:cNvSpPr/>
            <p:nvPr/>
          </p:nvSpPr>
          <p:spPr>
            <a:xfrm rot="7200070">
              <a:off x="7650143" y="2827023"/>
              <a:ext cx="104859" cy="25100"/>
            </a:xfrm>
            <a:custGeom>
              <a:rect b="b" l="l" r="r" t="t"/>
              <a:pathLst>
                <a:path extrusionOk="0" h="577" w="3636">
                  <a:moveTo>
                    <a:pt x="0" y="1"/>
                  </a:moveTo>
                  <a:lnTo>
                    <a:pt x="0" y="577"/>
                  </a:lnTo>
                  <a:lnTo>
                    <a:pt x="3343" y="577"/>
                  </a:lnTo>
                  <a:lnTo>
                    <a:pt x="3636" y="1"/>
                  </a:lnTo>
                  <a:close/>
                </a:path>
              </a:pathLst>
            </a:custGeom>
            <a:solidFill>
              <a:srgbClr val="F9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6"/>
            <p:cNvSpPr/>
            <p:nvPr/>
          </p:nvSpPr>
          <p:spPr>
            <a:xfrm rot="7200070">
              <a:off x="7675583" y="2571561"/>
              <a:ext cx="268520" cy="164344"/>
            </a:xfrm>
            <a:custGeom>
              <a:rect b="b" l="l" r="r" t="t"/>
              <a:pathLst>
                <a:path extrusionOk="0" h="3778" w="9311">
                  <a:moveTo>
                    <a:pt x="1" y="0"/>
                  </a:moveTo>
                  <a:lnTo>
                    <a:pt x="1" y="3777"/>
                  </a:lnTo>
                  <a:lnTo>
                    <a:pt x="8678" y="3777"/>
                  </a:lnTo>
                  <a:cubicBezTo>
                    <a:pt x="9028" y="3777"/>
                    <a:pt x="9311" y="3538"/>
                    <a:pt x="9311" y="3232"/>
                  </a:cubicBezTo>
                  <a:lnTo>
                    <a:pt x="9311" y="563"/>
                  </a:lnTo>
                  <a:cubicBezTo>
                    <a:pt x="9311" y="253"/>
                    <a:pt x="9028" y="0"/>
                    <a:pt x="8678" y="0"/>
                  </a:cubicBezTo>
                  <a:close/>
                </a:path>
              </a:pathLst>
            </a:custGeom>
            <a:solidFill>
              <a:srgbClr val="F9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6"/>
            <p:cNvSpPr/>
            <p:nvPr/>
          </p:nvSpPr>
          <p:spPr>
            <a:xfrm rot="7200385">
              <a:off x="7777916" y="2543534"/>
              <a:ext cx="131643" cy="101486"/>
            </a:xfrm>
            <a:custGeom>
              <a:rect b="b" l="l" r="r" t="t"/>
              <a:pathLst>
                <a:path extrusionOk="0" h="2333" w="8651">
                  <a:moveTo>
                    <a:pt x="1" y="0"/>
                  </a:moveTo>
                  <a:lnTo>
                    <a:pt x="1" y="2332"/>
                  </a:lnTo>
                  <a:lnTo>
                    <a:pt x="8314" y="2332"/>
                  </a:lnTo>
                  <a:cubicBezTo>
                    <a:pt x="8509" y="2332"/>
                    <a:pt x="8651" y="2191"/>
                    <a:pt x="8651" y="2036"/>
                  </a:cubicBezTo>
                  <a:lnTo>
                    <a:pt x="8651" y="294"/>
                  </a:lnTo>
                  <a:cubicBezTo>
                    <a:pt x="8651" y="125"/>
                    <a:pt x="8509" y="0"/>
                    <a:pt x="8314" y="0"/>
                  </a:cubicBezTo>
                  <a:close/>
                </a:path>
              </a:pathLst>
            </a:custGeom>
            <a:solidFill>
              <a:srgbClr val="E8BD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6"/>
            <p:cNvSpPr/>
            <p:nvPr/>
          </p:nvSpPr>
          <p:spPr>
            <a:xfrm rot="7200070">
              <a:off x="7905232" y="2374168"/>
              <a:ext cx="29675" cy="175915"/>
            </a:xfrm>
            <a:custGeom>
              <a:rect b="b" l="l" r="r" t="t"/>
              <a:pathLst>
                <a:path extrusionOk="0" h="4044" w="1029">
                  <a:moveTo>
                    <a:pt x="324" y="1"/>
                  </a:moveTo>
                  <a:cubicBezTo>
                    <a:pt x="142" y="1"/>
                    <a:pt x="0" y="139"/>
                    <a:pt x="0" y="307"/>
                  </a:cubicBezTo>
                  <a:lnTo>
                    <a:pt x="0" y="3721"/>
                  </a:lnTo>
                  <a:cubicBezTo>
                    <a:pt x="0" y="3902"/>
                    <a:pt x="142" y="4044"/>
                    <a:pt x="324" y="4044"/>
                  </a:cubicBezTo>
                  <a:lnTo>
                    <a:pt x="705" y="4044"/>
                  </a:lnTo>
                  <a:cubicBezTo>
                    <a:pt x="887" y="4044"/>
                    <a:pt x="1028" y="3902"/>
                    <a:pt x="1028" y="3721"/>
                  </a:cubicBezTo>
                  <a:lnTo>
                    <a:pt x="1028" y="307"/>
                  </a:lnTo>
                  <a:cubicBezTo>
                    <a:pt x="1028" y="139"/>
                    <a:pt x="887" y="1"/>
                    <a:pt x="705" y="1"/>
                  </a:cubicBez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6"/>
            <p:cNvSpPr/>
            <p:nvPr/>
          </p:nvSpPr>
          <p:spPr>
            <a:xfrm rot="7200070">
              <a:off x="7875389" y="2458626"/>
              <a:ext cx="49776" cy="75821"/>
            </a:xfrm>
            <a:custGeom>
              <a:rect b="b" l="l" r="r" t="t"/>
              <a:pathLst>
                <a:path extrusionOk="0" h="1743" w="1726">
                  <a:moveTo>
                    <a:pt x="0" y="1"/>
                  </a:moveTo>
                  <a:lnTo>
                    <a:pt x="0" y="1743"/>
                  </a:lnTo>
                  <a:lnTo>
                    <a:pt x="1725" y="1743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6"/>
            <p:cNvSpPr/>
            <p:nvPr/>
          </p:nvSpPr>
          <p:spPr>
            <a:xfrm rot="7200070">
              <a:off x="7871093" y="2417138"/>
              <a:ext cx="22264" cy="221069"/>
            </a:xfrm>
            <a:custGeom>
              <a:rect b="b" l="l" r="r" t="t"/>
              <a:pathLst>
                <a:path extrusionOk="0" h="5082" w="772">
                  <a:moveTo>
                    <a:pt x="213" y="1"/>
                  </a:moveTo>
                  <a:cubicBezTo>
                    <a:pt x="98" y="1"/>
                    <a:pt x="0" y="98"/>
                    <a:pt x="0" y="210"/>
                  </a:cubicBezTo>
                  <a:lnTo>
                    <a:pt x="0" y="4870"/>
                  </a:lnTo>
                  <a:cubicBezTo>
                    <a:pt x="0" y="4984"/>
                    <a:pt x="98" y="5082"/>
                    <a:pt x="213" y="5082"/>
                  </a:cubicBezTo>
                  <a:lnTo>
                    <a:pt x="563" y="5082"/>
                  </a:lnTo>
                  <a:cubicBezTo>
                    <a:pt x="688" y="5082"/>
                    <a:pt x="772" y="4984"/>
                    <a:pt x="772" y="4870"/>
                  </a:cubicBezTo>
                  <a:lnTo>
                    <a:pt x="772" y="210"/>
                  </a:lnTo>
                  <a:cubicBezTo>
                    <a:pt x="772" y="98"/>
                    <a:pt x="688" y="1"/>
                    <a:pt x="563" y="1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6"/>
            <p:cNvSpPr/>
            <p:nvPr/>
          </p:nvSpPr>
          <p:spPr>
            <a:xfrm rot="7200385">
              <a:off x="7715357" y="2651888"/>
              <a:ext cx="131643" cy="101486"/>
            </a:xfrm>
            <a:custGeom>
              <a:rect b="b" l="l" r="r" t="t"/>
              <a:pathLst>
                <a:path extrusionOk="0" h="2333" w="8651">
                  <a:moveTo>
                    <a:pt x="1" y="0"/>
                  </a:moveTo>
                  <a:lnTo>
                    <a:pt x="1" y="2332"/>
                  </a:lnTo>
                  <a:lnTo>
                    <a:pt x="8314" y="2332"/>
                  </a:lnTo>
                  <a:cubicBezTo>
                    <a:pt x="8509" y="2332"/>
                    <a:pt x="8651" y="2191"/>
                    <a:pt x="8651" y="2036"/>
                  </a:cubicBezTo>
                  <a:lnTo>
                    <a:pt x="8651" y="294"/>
                  </a:lnTo>
                  <a:cubicBezTo>
                    <a:pt x="8651" y="125"/>
                    <a:pt x="8509" y="0"/>
                    <a:pt x="83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6"/>
            <p:cNvSpPr/>
            <p:nvPr/>
          </p:nvSpPr>
          <p:spPr>
            <a:xfrm rot="7200070">
              <a:off x="7920297" y="2502399"/>
              <a:ext cx="22264" cy="107369"/>
            </a:xfrm>
            <a:custGeom>
              <a:rect b="b" l="l" r="r" t="t"/>
              <a:pathLst>
                <a:path extrusionOk="0" h="5082" w="772">
                  <a:moveTo>
                    <a:pt x="213" y="1"/>
                  </a:moveTo>
                  <a:cubicBezTo>
                    <a:pt x="98" y="1"/>
                    <a:pt x="0" y="98"/>
                    <a:pt x="0" y="210"/>
                  </a:cubicBezTo>
                  <a:lnTo>
                    <a:pt x="0" y="4870"/>
                  </a:lnTo>
                  <a:cubicBezTo>
                    <a:pt x="0" y="4984"/>
                    <a:pt x="98" y="5082"/>
                    <a:pt x="213" y="5082"/>
                  </a:cubicBezTo>
                  <a:lnTo>
                    <a:pt x="563" y="5082"/>
                  </a:lnTo>
                  <a:cubicBezTo>
                    <a:pt x="688" y="5082"/>
                    <a:pt x="772" y="4984"/>
                    <a:pt x="772" y="4870"/>
                  </a:cubicBezTo>
                  <a:lnTo>
                    <a:pt x="772" y="210"/>
                  </a:lnTo>
                  <a:cubicBezTo>
                    <a:pt x="772" y="98"/>
                    <a:pt x="688" y="1"/>
                    <a:pt x="5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6"/>
            <p:cNvSpPr/>
            <p:nvPr/>
          </p:nvSpPr>
          <p:spPr>
            <a:xfrm rot="7200070">
              <a:off x="7945366" y="2443714"/>
              <a:ext cx="29675" cy="83166"/>
            </a:xfrm>
            <a:custGeom>
              <a:rect b="b" l="l" r="r" t="t"/>
              <a:pathLst>
                <a:path extrusionOk="0" h="4044" w="1029">
                  <a:moveTo>
                    <a:pt x="324" y="1"/>
                  </a:moveTo>
                  <a:cubicBezTo>
                    <a:pt x="142" y="1"/>
                    <a:pt x="0" y="139"/>
                    <a:pt x="0" y="307"/>
                  </a:cubicBezTo>
                  <a:lnTo>
                    <a:pt x="0" y="3721"/>
                  </a:lnTo>
                  <a:cubicBezTo>
                    <a:pt x="0" y="3902"/>
                    <a:pt x="142" y="4044"/>
                    <a:pt x="324" y="4044"/>
                  </a:cubicBezTo>
                  <a:lnTo>
                    <a:pt x="705" y="4044"/>
                  </a:lnTo>
                  <a:cubicBezTo>
                    <a:pt x="887" y="4044"/>
                    <a:pt x="1028" y="3902"/>
                    <a:pt x="1028" y="3721"/>
                  </a:cubicBezTo>
                  <a:lnTo>
                    <a:pt x="1028" y="307"/>
                  </a:lnTo>
                  <a:cubicBezTo>
                    <a:pt x="1028" y="139"/>
                    <a:pt x="887" y="1"/>
                    <a:pt x="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" name="Google Shape;703;p27"/>
          <p:cNvGrpSpPr/>
          <p:nvPr/>
        </p:nvGrpSpPr>
        <p:grpSpPr>
          <a:xfrm>
            <a:off x="2855412" y="1337247"/>
            <a:ext cx="3590203" cy="3383078"/>
            <a:chOff x="234775" y="2485925"/>
            <a:chExt cx="647175" cy="407875"/>
          </a:xfrm>
        </p:grpSpPr>
        <p:sp>
          <p:nvSpPr>
            <p:cNvPr id="704" name="Google Shape;704;p27"/>
            <p:cNvSpPr/>
            <p:nvPr/>
          </p:nvSpPr>
          <p:spPr>
            <a:xfrm>
              <a:off x="234775" y="2489275"/>
              <a:ext cx="647175" cy="404525"/>
            </a:xfrm>
            <a:custGeom>
              <a:rect b="b" l="l" r="r" t="t"/>
              <a:pathLst>
                <a:path extrusionOk="0" h="16181" w="25887">
                  <a:moveTo>
                    <a:pt x="9486" y="1"/>
                  </a:moveTo>
                  <a:cubicBezTo>
                    <a:pt x="9225" y="1"/>
                    <a:pt x="8960" y="22"/>
                    <a:pt x="8691" y="70"/>
                  </a:cubicBezTo>
                  <a:cubicBezTo>
                    <a:pt x="4978" y="559"/>
                    <a:pt x="1683" y="3641"/>
                    <a:pt x="1451" y="7046"/>
                  </a:cubicBezTo>
                  <a:cubicBezTo>
                    <a:pt x="1368" y="7915"/>
                    <a:pt x="1439" y="8791"/>
                    <a:pt x="1133" y="9628"/>
                  </a:cubicBezTo>
                  <a:cubicBezTo>
                    <a:pt x="736" y="10617"/>
                    <a:pt x="166" y="11586"/>
                    <a:pt x="124" y="12666"/>
                  </a:cubicBezTo>
                  <a:cubicBezTo>
                    <a:pt x="1" y="15019"/>
                    <a:pt x="2656" y="16180"/>
                    <a:pt x="4952" y="16180"/>
                  </a:cubicBezTo>
                  <a:cubicBezTo>
                    <a:pt x="5113" y="16180"/>
                    <a:pt x="5272" y="16175"/>
                    <a:pt x="5428" y="16163"/>
                  </a:cubicBezTo>
                  <a:cubicBezTo>
                    <a:pt x="7436" y="16144"/>
                    <a:pt x="9577" y="15960"/>
                    <a:pt x="11638" y="15828"/>
                  </a:cubicBezTo>
                  <a:cubicBezTo>
                    <a:pt x="13036" y="15767"/>
                    <a:pt x="14443" y="15828"/>
                    <a:pt x="15831" y="15593"/>
                  </a:cubicBezTo>
                  <a:cubicBezTo>
                    <a:pt x="19796" y="14981"/>
                    <a:pt x="23603" y="12524"/>
                    <a:pt x="24814" y="8974"/>
                  </a:cubicBezTo>
                  <a:cubicBezTo>
                    <a:pt x="25886" y="5699"/>
                    <a:pt x="23713" y="1866"/>
                    <a:pt x="19919" y="1161"/>
                  </a:cubicBezTo>
                  <a:cubicBezTo>
                    <a:pt x="18936" y="897"/>
                    <a:pt x="17934" y="836"/>
                    <a:pt x="16928" y="836"/>
                  </a:cubicBezTo>
                  <a:cubicBezTo>
                    <a:pt x="16072" y="836"/>
                    <a:pt x="15214" y="880"/>
                    <a:pt x="14362" y="880"/>
                  </a:cubicBezTo>
                  <a:cubicBezTo>
                    <a:pt x="14253" y="880"/>
                    <a:pt x="14144" y="879"/>
                    <a:pt x="14035" y="878"/>
                  </a:cubicBezTo>
                  <a:cubicBezTo>
                    <a:pt x="12489" y="745"/>
                    <a:pt x="11048" y="1"/>
                    <a:pt x="9486" y="1"/>
                  </a:cubicBezTo>
                  <a:close/>
                </a:path>
              </a:pathLst>
            </a:custGeom>
            <a:solidFill>
              <a:srgbClr val="F9B9C8">
                <a:alpha val="1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7"/>
            <p:cNvSpPr/>
            <p:nvPr/>
          </p:nvSpPr>
          <p:spPr>
            <a:xfrm rot="-1781626">
              <a:off x="704079" y="2838034"/>
              <a:ext cx="127140" cy="30021"/>
            </a:xfrm>
            <a:custGeom>
              <a:rect b="b" l="l" r="r" t="t"/>
              <a:pathLst>
                <a:path extrusionOk="0" h="974" w="5806">
                  <a:moveTo>
                    <a:pt x="1696" y="1"/>
                  </a:moveTo>
                  <a:cubicBezTo>
                    <a:pt x="1311" y="1"/>
                    <a:pt x="0" y="125"/>
                    <a:pt x="440" y="694"/>
                  </a:cubicBezTo>
                  <a:cubicBezTo>
                    <a:pt x="1061" y="920"/>
                    <a:pt x="1744" y="973"/>
                    <a:pt x="2433" y="973"/>
                  </a:cubicBezTo>
                  <a:cubicBezTo>
                    <a:pt x="3024" y="973"/>
                    <a:pt x="3620" y="934"/>
                    <a:pt x="4185" y="929"/>
                  </a:cubicBezTo>
                  <a:cubicBezTo>
                    <a:pt x="4592" y="919"/>
                    <a:pt x="5806" y="591"/>
                    <a:pt x="5062" y="175"/>
                  </a:cubicBezTo>
                  <a:cubicBezTo>
                    <a:pt x="4837" y="66"/>
                    <a:pt x="4605" y="43"/>
                    <a:pt x="4370" y="43"/>
                  </a:cubicBezTo>
                  <a:cubicBezTo>
                    <a:pt x="4251" y="43"/>
                    <a:pt x="4132" y="49"/>
                    <a:pt x="4011" y="53"/>
                  </a:cubicBezTo>
                  <a:cubicBezTo>
                    <a:pt x="3852" y="60"/>
                    <a:pt x="3703" y="64"/>
                    <a:pt x="3559" y="64"/>
                  </a:cubicBezTo>
                  <a:cubicBezTo>
                    <a:pt x="2959" y="64"/>
                    <a:pt x="2461" y="9"/>
                    <a:pt x="1738" y="2"/>
                  </a:cubicBezTo>
                  <a:cubicBezTo>
                    <a:pt x="1725" y="1"/>
                    <a:pt x="1711" y="1"/>
                    <a:pt x="1696" y="1"/>
                  </a:cubicBezTo>
                  <a:close/>
                </a:path>
              </a:pathLst>
            </a:custGeom>
            <a:solidFill>
              <a:srgbClr val="F9B9C8">
                <a:alpha val="1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318925" y="2485925"/>
              <a:ext cx="92575" cy="41575"/>
            </a:xfrm>
            <a:custGeom>
              <a:rect b="b" l="l" r="r" t="t"/>
              <a:pathLst>
                <a:path extrusionOk="0" h="1663" w="3703">
                  <a:moveTo>
                    <a:pt x="2355" y="0"/>
                  </a:moveTo>
                  <a:cubicBezTo>
                    <a:pt x="1551" y="0"/>
                    <a:pt x="1" y="1644"/>
                    <a:pt x="910" y="1663"/>
                  </a:cubicBezTo>
                  <a:cubicBezTo>
                    <a:pt x="1245" y="1408"/>
                    <a:pt x="1499" y="1083"/>
                    <a:pt x="1940" y="950"/>
                  </a:cubicBezTo>
                  <a:cubicBezTo>
                    <a:pt x="2501" y="828"/>
                    <a:pt x="3702" y="165"/>
                    <a:pt x="2459" y="10"/>
                  </a:cubicBezTo>
                  <a:cubicBezTo>
                    <a:pt x="2426" y="3"/>
                    <a:pt x="2391" y="0"/>
                    <a:pt x="2355" y="0"/>
                  </a:cubicBezTo>
                  <a:close/>
                </a:path>
              </a:pathLst>
            </a:custGeom>
            <a:solidFill>
              <a:srgbClr val="F9B9C8">
                <a:alpha val="1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319675" y="2529150"/>
              <a:ext cx="18775" cy="15950"/>
            </a:xfrm>
            <a:custGeom>
              <a:rect b="b" l="l" r="r" t="t"/>
              <a:pathLst>
                <a:path extrusionOk="0" h="638" w="751">
                  <a:moveTo>
                    <a:pt x="321" y="0"/>
                  </a:moveTo>
                  <a:cubicBezTo>
                    <a:pt x="133" y="0"/>
                    <a:pt x="1" y="235"/>
                    <a:pt x="1" y="394"/>
                  </a:cubicBezTo>
                  <a:cubicBezTo>
                    <a:pt x="18" y="570"/>
                    <a:pt x="96" y="638"/>
                    <a:pt x="189" y="638"/>
                  </a:cubicBezTo>
                  <a:cubicBezTo>
                    <a:pt x="422" y="638"/>
                    <a:pt x="751" y="212"/>
                    <a:pt x="451" y="36"/>
                  </a:cubicBezTo>
                  <a:cubicBezTo>
                    <a:pt x="406" y="11"/>
                    <a:pt x="362" y="0"/>
                    <a:pt x="321" y="0"/>
                  </a:cubicBezTo>
                  <a:close/>
                </a:path>
              </a:pathLst>
            </a:custGeom>
            <a:solidFill>
              <a:srgbClr val="F9B9C8">
                <a:alpha val="1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8" name="Google Shape;708;p27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Breast Cancer Infographics</a:t>
            </a:r>
            <a:endParaRPr/>
          </a:p>
        </p:txBody>
      </p:sp>
      <p:sp>
        <p:nvSpPr>
          <p:cNvPr id="709" name="Google Shape;709;p27"/>
          <p:cNvSpPr txBox="1"/>
          <p:nvPr/>
        </p:nvSpPr>
        <p:spPr>
          <a:xfrm>
            <a:off x="2855391" y="967350"/>
            <a:ext cx="34332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Types of breast cancer</a:t>
            </a:r>
            <a:endParaRPr b="1" sz="1800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609825" y="2166401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0000" spcFirstLastPara="1" rIns="27430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609825" y="3878212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object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6618000" y="2166399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274300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 is the ringed planet. It is composed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6618000" y="3878213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 full of iron oxide dust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4" name="Google Shape;714;p27"/>
          <p:cNvSpPr txBox="1"/>
          <p:nvPr/>
        </p:nvSpPr>
        <p:spPr>
          <a:xfrm>
            <a:off x="6618000" y="1772413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Lobular-ductal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15" name="Google Shape;715;p27"/>
          <p:cNvSpPr txBox="1"/>
          <p:nvPr/>
        </p:nvSpPr>
        <p:spPr>
          <a:xfrm>
            <a:off x="609825" y="1772413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IDC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16" name="Google Shape;716;p27"/>
          <p:cNvSpPr txBox="1"/>
          <p:nvPr/>
        </p:nvSpPr>
        <p:spPr>
          <a:xfrm>
            <a:off x="6618000" y="3484210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Rare </a:t>
            </a:r>
            <a:r>
              <a:rPr lang="en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subtypes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17" name="Google Shape;717;p27"/>
          <p:cNvSpPr txBox="1"/>
          <p:nvPr/>
        </p:nvSpPr>
        <p:spPr>
          <a:xfrm>
            <a:off x="609825" y="3484213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ILC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718" name="Google Shape;718;p27"/>
          <p:cNvGrpSpPr/>
          <p:nvPr/>
        </p:nvGrpSpPr>
        <p:grpSpPr>
          <a:xfrm>
            <a:off x="3525363" y="1720200"/>
            <a:ext cx="2250295" cy="2743141"/>
            <a:chOff x="3525363" y="1720200"/>
            <a:chExt cx="2250295" cy="2743141"/>
          </a:xfrm>
        </p:grpSpPr>
        <p:sp>
          <p:nvSpPr>
            <p:cNvPr id="719" name="Google Shape;719;p27"/>
            <p:cNvSpPr/>
            <p:nvPr/>
          </p:nvSpPr>
          <p:spPr>
            <a:xfrm flipH="1">
              <a:off x="3525363" y="1720200"/>
              <a:ext cx="2220276" cy="2743141"/>
            </a:xfrm>
            <a:custGeom>
              <a:rect b="b" l="l" r="r" t="t"/>
              <a:pathLst>
                <a:path extrusionOk="0" h="21566" w="17455">
                  <a:moveTo>
                    <a:pt x="9479" y="0"/>
                  </a:moveTo>
                  <a:lnTo>
                    <a:pt x="9479" y="452"/>
                  </a:lnTo>
                  <a:cubicBezTo>
                    <a:pt x="9479" y="873"/>
                    <a:pt x="9422" y="1294"/>
                    <a:pt x="9297" y="1698"/>
                  </a:cubicBezTo>
                  <a:lnTo>
                    <a:pt x="8242" y="4859"/>
                  </a:lnTo>
                  <a:cubicBezTo>
                    <a:pt x="8242" y="4859"/>
                    <a:pt x="2221" y="7989"/>
                    <a:pt x="1112" y="12329"/>
                  </a:cubicBezTo>
                  <a:lnTo>
                    <a:pt x="647" y="12329"/>
                  </a:lnTo>
                  <a:cubicBezTo>
                    <a:pt x="297" y="12329"/>
                    <a:pt x="0" y="12622"/>
                    <a:pt x="0" y="12986"/>
                  </a:cubicBezTo>
                  <a:cubicBezTo>
                    <a:pt x="0" y="13340"/>
                    <a:pt x="297" y="13633"/>
                    <a:pt x="647" y="13633"/>
                  </a:cubicBezTo>
                  <a:lnTo>
                    <a:pt x="927" y="13633"/>
                  </a:lnTo>
                  <a:cubicBezTo>
                    <a:pt x="830" y="18165"/>
                    <a:pt x="5188" y="18673"/>
                    <a:pt x="7145" y="18673"/>
                  </a:cubicBezTo>
                  <a:cubicBezTo>
                    <a:pt x="7709" y="18673"/>
                    <a:pt x="8074" y="18630"/>
                    <a:pt x="8074" y="18630"/>
                  </a:cubicBezTo>
                  <a:cubicBezTo>
                    <a:pt x="8256" y="19095"/>
                    <a:pt x="8424" y="19473"/>
                    <a:pt x="8579" y="19867"/>
                  </a:cubicBezTo>
                  <a:cubicBezTo>
                    <a:pt x="8778" y="20399"/>
                    <a:pt x="8862" y="21565"/>
                    <a:pt x="8862" y="21565"/>
                  </a:cubicBezTo>
                  <a:lnTo>
                    <a:pt x="17455" y="21565"/>
                  </a:lnTo>
                  <a:lnTo>
                    <a:pt x="17455" y="0"/>
                  </a:ln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7"/>
            <p:cNvSpPr/>
            <p:nvPr/>
          </p:nvSpPr>
          <p:spPr>
            <a:xfrm flipH="1">
              <a:off x="3529178" y="1720200"/>
              <a:ext cx="2246479" cy="2743141"/>
            </a:xfrm>
            <a:custGeom>
              <a:rect b="b" l="l" r="r" t="t"/>
              <a:pathLst>
                <a:path extrusionOk="0" h="21566" w="17661">
                  <a:moveTo>
                    <a:pt x="9715" y="0"/>
                  </a:moveTo>
                  <a:cubicBezTo>
                    <a:pt x="9728" y="563"/>
                    <a:pt x="9715" y="1166"/>
                    <a:pt x="9533" y="1698"/>
                  </a:cubicBezTo>
                  <a:lnTo>
                    <a:pt x="8478" y="4859"/>
                  </a:lnTo>
                  <a:cubicBezTo>
                    <a:pt x="8478" y="4859"/>
                    <a:pt x="2457" y="7989"/>
                    <a:pt x="1348" y="12329"/>
                  </a:cubicBezTo>
                  <a:lnTo>
                    <a:pt x="883" y="12329"/>
                  </a:lnTo>
                  <a:cubicBezTo>
                    <a:pt x="98" y="12343"/>
                    <a:pt x="1" y="13492"/>
                    <a:pt x="786" y="13620"/>
                  </a:cubicBezTo>
                  <a:cubicBezTo>
                    <a:pt x="821" y="13627"/>
                    <a:pt x="899" y="13627"/>
                    <a:pt x="976" y="13627"/>
                  </a:cubicBezTo>
                  <a:cubicBezTo>
                    <a:pt x="1053" y="13627"/>
                    <a:pt x="1129" y="13627"/>
                    <a:pt x="1163" y="13633"/>
                  </a:cubicBezTo>
                  <a:cubicBezTo>
                    <a:pt x="1066" y="18165"/>
                    <a:pt x="5424" y="18673"/>
                    <a:pt x="7381" y="18673"/>
                  </a:cubicBezTo>
                  <a:cubicBezTo>
                    <a:pt x="7945" y="18673"/>
                    <a:pt x="8310" y="18630"/>
                    <a:pt x="8310" y="18630"/>
                  </a:cubicBezTo>
                  <a:cubicBezTo>
                    <a:pt x="8492" y="19095"/>
                    <a:pt x="8660" y="19473"/>
                    <a:pt x="8815" y="19867"/>
                  </a:cubicBezTo>
                  <a:cubicBezTo>
                    <a:pt x="9014" y="20399"/>
                    <a:pt x="9098" y="21565"/>
                    <a:pt x="9098" y="21565"/>
                  </a:cubicBezTo>
                  <a:lnTo>
                    <a:pt x="17660" y="21565"/>
                  </a:lnTo>
                  <a:lnTo>
                    <a:pt x="17660" y="20935"/>
                  </a:lnTo>
                  <a:lnTo>
                    <a:pt x="10193" y="20935"/>
                  </a:lnTo>
                  <a:cubicBezTo>
                    <a:pt x="10193" y="20935"/>
                    <a:pt x="9755" y="19432"/>
                    <a:pt x="8957" y="17535"/>
                  </a:cubicBezTo>
                  <a:cubicBezTo>
                    <a:pt x="8957" y="17535"/>
                    <a:pt x="8088" y="17714"/>
                    <a:pt x="6972" y="17714"/>
                  </a:cubicBezTo>
                  <a:cubicBezTo>
                    <a:pt x="5309" y="17714"/>
                    <a:pt x="3097" y="17316"/>
                    <a:pt x="2400" y="15332"/>
                  </a:cubicBezTo>
                  <a:cubicBezTo>
                    <a:pt x="2005" y="14236"/>
                    <a:pt x="2049" y="12848"/>
                    <a:pt x="2568" y="11807"/>
                  </a:cubicBezTo>
                  <a:cubicBezTo>
                    <a:pt x="4421" y="8131"/>
                    <a:pt x="9250" y="5590"/>
                    <a:pt x="9250" y="5590"/>
                  </a:cubicBezTo>
                  <a:lnTo>
                    <a:pt x="10544" y="1715"/>
                  </a:lnTo>
                  <a:cubicBezTo>
                    <a:pt x="10655" y="1308"/>
                    <a:pt x="10668" y="421"/>
                    <a:pt x="10668" y="0"/>
                  </a:cubicBez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 flipH="1">
              <a:off x="4520199" y="2987982"/>
              <a:ext cx="685862" cy="711288"/>
            </a:xfrm>
            <a:custGeom>
              <a:rect b="b" l="l" r="r" t="t"/>
              <a:pathLst>
                <a:path extrusionOk="0" h="5592" w="5392">
                  <a:moveTo>
                    <a:pt x="2704" y="0"/>
                  </a:moveTo>
                  <a:cubicBezTo>
                    <a:pt x="2460" y="0"/>
                    <a:pt x="2217" y="116"/>
                    <a:pt x="2063" y="354"/>
                  </a:cubicBezTo>
                  <a:lnTo>
                    <a:pt x="1655" y="984"/>
                  </a:lnTo>
                  <a:lnTo>
                    <a:pt x="914" y="1014"/>
                  </a:lnTo>
                  <a:cubicBezTo>
                    <a:pt x="351" y="1041"/>
                    <a:pt x="14" y="1631"/>
                    <a:pt x="267" y="2123"/>
                  </a:cubicBezTo>
                  <a:lnTo>
                    <a:pt x="604" y="2797"/>
                  </a:lnTo>
                  <a:lnTo>
                    <a:pt x="267" y="3457"/>
                  </a:lnTo>
                  <a:cubicBezTo>
                    <a:pt x="1" y="3946"/>
                    <a:pt x="338" y="4536"/>
                    <a:pt x="897" y="4566"/>
                  </a:cubicBezTo>
                  <a:lnTo>
                    <a:pt x="1642" y="4606"/>
                  </a:lnTo>
                  <a:lnTo>
                    <a:pt x="2049" y="5240"/>
                  </a:lnTo>
                  <a:cubicBezTo>
                    <a:pt x="2199" y="5472"/>
                    <a:pt x="2447" y="5591"/>
                    <a:pt x="2694" y="5591"/>
                  </a:cubicBezTo>
                  <a:cubicBezTo>
                    <a:pt x="2938" y="5591"/>
                    <a:pt x="3181" y="5476"/>
                    <a:pt x="3326" y="5240"/>
                  </a:cubicBezTo>
                  <a:lnTo>
                    <a:pt x="3734" y="4606"/>
                  </a:lnTo>
                  <a:lnTo>
                    <a:pt x="4492" y="4579"/>
                  </a:lnTo>
                  <a:cubicBezTo>
                    <a:pt x="5055" y="4552"/>
                    <a:pt x="5392" y="3963"/>
                    <a:pt x="5139" y="3471"/>
                  </a:cubicBezTo>
                  <a:lnTo>
                    <a:pt x="4789" y="2797"/>
                  </a:lnTo>
                  <a:lnTo>
                    <a:pt x="5139" y="2137"/>
                  </a:lnTo>
                  <a:cubicBezTo>
                    <a:pt x="5392" y="1645"/>
                    <a:pt x="5055" y="1055"/>
                    <a:pt x="4506" y="1028"/>
                  </a:cubicBezTo>
                  <a:lnTo>
                    <a:pt x="3748" y="984"/>
                  </a:lnTo>
                  <a:lnTo>
                    <a:pt x="3357" y="354"/>
                  </a:lnTo>
                  <a:cubicBezTo>
                    <a:pt x="3201" y="120"/>
                    <a:pt x="2952" y="0"/>
                    <a:pt x="2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7"/>
            <p:cNvSpPr/>
            <p:nvPr/>
          </p:nvSpPr>
          <p:spPr>
            <a:xfrm flipH="1">
              <a:off x="4788085" y="2990144"/>
              <a:ext cx="53678" cy="32181"/>
            </a:xfrm>
            <a:custGeom>
              <a:rect b="b" l="l" r="r" t="t"/>
              <a:pathLst>
                <a:path extrusionOk="0" h="253" w="422">
                  <a:moveTo>
                    <a:pt x="1" y="0"/>
                  </a:moveTo>
                  <a:lnTo>
                    <a:pt x="156" y="239"/>
                  </a:lnTo>
                  <a:lnTo>
                    <a:pt x="422" y="253"/>
                  </a:lnTo>
                  <a:cubicBezTo>
                    <a:pt x="307" y="111"/>
                    <a:pt x="156" y="27"/>
                    <a:pt x="1" y="0"/>
                  </a:cubicBezTo>
                  <a:close/>
                </a:path>
              </a:pathLst>
            </a:custGeom>
            <a:solidFill>
              <a:srgbClr val="D155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7"/>
            <p:cNvSpPr/>
            <p:nvPr/>
          </p:nvSpPr>
          <p:spPr>
            <a:xfrm flipH="1">
              <a:off x="4520201" y="3118614"/>
              <a:ext cx="457411" cy="580657"/>
            </a:xfrm>
            <a:custGeom>
              <a:rect b="b" l="l" r="r" t="t"/>
              <a:pathLst>
                <a:path extrusionOk="0" h="4565" w="3596">
                  <a:moveTo>
                    <a:pt x="2696" y="1"/>
                  </a:moveTo>
                  <a:cubicBezTo>
                    <a:pt x="2696" y="126"/>
                    <a:pt x="2669" y="254"/>
                    <a:pt x="2612" y="378"/>
                  </a:cubicBezTo>
                  <a:lnTo>
                    <a:pt x="2022" y="1531"/>
                  </a:lnTo>
                  <a:cubicBezTo>
                    <a:pt x="2009" y="1544"/>
                    <a:pt x="2009" y="1558"/>
                    <a:pt x="2022" y="1571"/>
                  </a:cubicBezTo>
                  <a:lnTo>
                    <a:pt x="2302" y="2120"/>
                  </a:lnTo>
                  <a:cubicBezTo>
                    <a:pt x="2487" y="2484"/>
                    <a:pt x="2302" y="2808"/>
                    <a:pt x="1898" y="2821"/>
                  </a:cubicBezTo>
                  <a:lnTo>
                    <a:pt x="1207" y="2852"/>
                  </a:lnTo>
                  <a:lnTo>
                    <a:pt x="803" y="3482"/>
                  </a:lnTo>
                  <a:cubicBezTo>
                    <a:pt x="648" y="3715"/>
                    <a:pt x="400" y="3833"/>
                    <a:pt x="151" y="3833"/>
                  </a:cubicBezTo>
                  <a:cubicBezTo>
                    <a:pt x="100" y="3833"/>
                    <a:pt x="50" y="3828"/>
                    <a:pt x="1" y="3819"/>
                  </a:cubicBezTo>
                  <a:lnTo>
                    <a:pt x="1" y="3819"/>
                  </a:lnTo>
                  <a:lnTo>
                    <a:pt x="253" y="4213"/>
                  </a:lnTo>
                  <a:cubicBezTo>
                    <a:pt x="403" y="4445"/>
                    <a:pt x="651" y="4564"/>
                    <a:pt x="898" y="4564"/>
                  </a:cubicBezTo>
                  <a:cubicBezTo>
                    <a:pt x="1142" y="4564"/>
                    <a:pt x="1385" y="4449"/>
                    <a:pt x="1530" y="4213"/>
                  </a:cubicBezTo>
                  <a:lnTo>
                    <a:pt x="1938" y="3579"/>
                  </a:lnTo>
                  <a:lnTo>
                    <a:pt x="2696" y="3552"/>
                  </a:lnTo>
                  <a:cubicBezTo>
                    <a:pt x="3259" y="3525"/>
                    <a:pt x="3596" y="2936"/>
                    <a:pt x="3343" y="2444"/>
                  </a:cubicBezTo>
                  <a:lnTo>
                    <a:pt x="2993" y="1770"/>
                  </a:lnTo>
                  <a:lnTo>
                    <a:pt x="3343" y="1110"/>
                  </a:lnTo>
                  <a:cubicBezTo>
                    <a:pt x="3596" y="618"/>
                    <a:pt x="3259" y="28"/>
                    <a:pt x="27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7"/>
            <p:cNvSpPr/>
            <p:nvPr/>
          </p:nvSpPr>
          <p:spPr>
            <a:xfrm flipH="1">
              <a:off x="4740004" y="3221898"/>
              <a:ext cx="80263" cy="80770"/>
            </a:xfrm>
            <a:custGeom>
              <a:rect b="b" l="l" r="r" t="t"/>
              <a:pathLst>
                <a:path extrusionOk="0" h="635" w="631">
                  <a:moveTo>
                    <a:pt x="0" y="1"/>
                  </a:moveTo>
                  <a:lnTo>
                    <a:pt x="0" y="634"/>
                  </a:lnTo>
                  <a:lnTo>
                    <a:pt x="630" y="634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7"/>
            <p:cNvSpPr/>
            <p:nvPr/>
          </p:nvSpPr>
          <p:spPr>
            <a:xfrm flipH="1">
              <a:off x="4900783" y="3384839"/>
              <a:ext cx="80263" cy="80262"/>
            </a:xfrm>
            <a:custGeom>
              <a:rect b="b" l="l" r="r" t="t"/>
              <a:pathLst>
                <a:path extrusionOk="0" h="631" w="631">
                  <a:moveTo>
                    <a:pt x="1" y="0"/>
                  </a:moveTo>
                  <a:lnTo>
                    <a:pt x="1" y="631"/>
                  </a:lnTo>
                  <a:lnTo>
                    <a:pt x="631" y="631"/>
                  </a:lnTo>
                  <a:lnTo>
                    <a:pt x="6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7"/>
            <p:cNvSpPr/>
            <p:nvPr/>
          </p:nvSpPr>
          <p:spPr>
            <a:xfrm flipH="1">
              <a:off x="4498707" y="2686268"/>
              <a:ext cx="80772" cy="80643"/>
            </a:xfrm>
            <a:custGeom>
              <a:rect b="b" l="l" r="r" t="t"/>
              <a:pathLst>
                <a:path extrusionOk="0" h="634" w="635">
                  <a:moveTo>
                    <a:pt x="1" y="0"/>
                  </a:moveTo>
                  <a:lnTo>
                    <a:pt x="1" y="634"/>
                  </a:lnTo>
                  <a:lnTo>
                    <a:pt x="634" y="63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27"/>
            <p:cNvSpPr/>
            <p:nvPr/>
          </p:nvSpPr>
          <p:spPr>
            <a:xfrm flipH="1">
              <a:off x="5093233" y="3730497"/>
              <a:ext cx="112826" cy="111171"/>
            </a:xfrm>
            <a:custGeom>
              <a:rect b="b" l="l" r="r" t="t"/>
              <a:pathLst>
                <a:path extrusionOk="0" h="874" w="887">
                  <a:moveTo>
                    <a:pt x="368" y="1"/>
                  </a:moveTo>
                  <a:lnTo>
                    <a:pt x="0" y="523"/>
                  </a:lnTo>
                  <a:cubicBezTo>
                    <a:pt x="199" y="648"/>
                    <a:pt x="408" y="776"/>
                    <a:pt x="634" y="874"/>
                  </a:cubicBezTo>
                  <a:lnTo>
                    <a:pt x="887" y="297"/>
                  </a:lnTo>
                  <a:cubicBezTo>
                    <a:pt x="688" y="213"/>
                    <a:pt x="519" y="115"/>
                    <a:pt x="368" y="1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28"/>
          <p:cNvSpPr/>
          <p:nvPr/>
        </p:nvSpPr>
        <p:spPr>
          <a:xfrm flipH="1" rot="-3958753">
            <a:off x="6054291" y="1343381"/>
            <a:ext cx="3159569" cy="2518046"/>
          </a:xfrm>
          <a:custGeom>
            <a:rect b="b" l="l" r="r" t="t"/>
            <a:pathLst>
              <a:path extrusionOk="0" h="10320" w="12949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rgbClr val="F9EAEE">
              <a:alpha val="52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28"/>
          <p:cNvSpPr/>
          <p:nvPr/>
        </p:nvSpPr>
        <p:spPr>
          <a:xfrm rot="3958753">
            <a:off x="-69859" y="1343381"/>
            <a:ext cx="3159569" cy="2518046"/>
          </a:xfrm>
          <a:custGeom>
            <a:rect b="b" l="l" r="r" t="t"/>
            <a:pathLst>
              <a:path extrusionOk="0" h="10320" w="12949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rgbClr val="F9EAEE">
              <a:alpha val="52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28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Breast Cancer Infographics</a:t>
            </a:r>
            <a:endParaRPr/>
          </a:p>
        </p:txBody>
      </p:sp>
      <p:sp>
        <p:nvSpPr>
          <p:cNvPr id="735" name="Google Shape;735;p28"/>
          <p:cNvSpPr txBox="1"/>
          <p:nvPr/>
        </p:nvSpPr>
        <p:spPr>
          <a:xfrm>
            <a:off x="623388" y="2243125"/>
            <a:ext cx="1604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r>
              <a:rPr b="1" lang="en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0%</a:t>
            </a:r>
            <a:endParaRPr b="1" sz="1800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36" name="Google Shape;736;p28"/>
          <p:cNvSpPr txBox="1"/>
          <p:nvPr/>
        </p:nvSpPr>
        <p:spPr>
          <a:xfrm>
            <a:off x="6916198" y="2243150"/>
            <a:ext cx="1604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6</a:t>
            </a:r>
            <a:r>
              <a:rPr b="1" lang="en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0%</a:t>
            </a:r>
            <a:endParaRPr b="1" sz="1800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37" name="Google Shape;737;p28"/>
          <p:cNvSpPr txBox="1"/>
          <p:nvPr/>
        </p:nvSpPr>
        <p:spPr>
          <a:xfrm>
            <a:off x="449388" y="2541962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composed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8" name="Google Shape;738;p28"/>
          <p:cNvSpPr txBox="1"/>
          <p:nvPr/>
        </p:nvSpPr>
        <p:spPr>
          <a:xfrm>
            <a:off x="6742188" y="2541962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</a:t>
            </a:r>
            <a:b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the biggest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39" name="Google Shape;739;p28"/>
          <p:cNvGrpSpPr/>
          <p:nvPr/>
        </p:nvGrpSpPr>
        <p:grpSpPr>
          <a:xfrm>
            <a:off x="7559275" y="1828213"/>
            <a:ext cx="318225" cy="318225"/>
            <a:chOff x="7559275" y="2646975"/>
            <a:chExt cx="318225" cy="318225"/>
          </a:xfrm>
        </p:grpSpPr>
        <p:sp>
          <p:nvSpPr>
            <p:cNvPr id="740" name="Google Shape;740;p28"/>
            <p:cNvSpPr/>
            <p:nvPr/>
          </p:nvSpPr>
          <p:spPr>
            <a:xfrm>
              <a:off x="7597100" y="2821825"/>
              <a:ext cx="18125" cy="64600"/>
            </a:xfrm>
            <a:custGeom>
              <a:rect b="b" l="l" r="r" t="t"/>
              <a:pathLst>
                <a:path extrusionOk="0" h="2584" w="725">
                  <a:moveTo>
                    <a:pt x="725" y="0"/>
                  </a:moveTo>
                  <a:cubicBezTo>
                    <a:pt x="315" y="284"/>
                    <a:pt x="0" y="725"/>
                    <a:pt x="0" y="1261"/>
                  </a:cubicBezTo>
                  <a:lnTo>
                    <a:pt x="0" y="1324"/>
                  </a:lnTo>
                  <a:cubicBezTo>
                    <a:pt x="0" y="1859"/>
                    <a:pt x="315" y="2332"/>
                    <a:pt x="725" y="2584"/>
                  </a:cubicBezTo>
                  <a:lnTo>
                    <a:pt x="725" y="157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7559275" y="2854900"/>
              <a:ext cx="99275" cy="110300"/>
            </a:xfrm>
            <a:custGeom>
              <a:rect b="b" l="l" r="r" t="t"/>
              <a:pathLst>
                <a:path extrusionOk="0" h="4412" w="3971">
                  <a:moveTo>
                    <a:pt x="757" y="1"/>
                  </a:moveTo>
                  <a:cubicBezTo>
                    <a:pt x="285" y="473"/>
                    <a:pt x="1" y="1103"/>
                    <a:pt x="1" y="1796"/>
                  </a:cubicBezTo>
                  <a:cubicBezTo>
                    <a:pt x="1" y="3246"/>
                    <a:pt x="1198" y="4411"/>
                    <a:pt x="2616" y="4411"/>
                  </a:cubicBezTo>
                  <a:cubicBezTo>
                    <a:pt x="3120" y="4411"/>
                    <a:pt x="3561" y="4254"/>
                    <a:pt x="3971" y="4002"/>
                  </a:cubicBezTo>
                  <a:cubicBezTo>
                    <a:pt x="3435" y="3561"/>
                    <a:pt x="2994" y="2962"/>
                    <a:pt x="2710" y="2363"/>
                  </a:cubicBezTo>
                  <a:lnTo>
                    <a:pt x="1891" y="1891"/>
                  </a:lnTo>
                  <a:cubicBezTo>
                    <a:pt x="1230" y="1481"/>
                    <a:pt x="789" y="788"/>
                    <a:pt x="7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7633325" y="2702900"/>
              <a:ext cx="207175" cy="262300"/>
            </a:xfrm>
            <a:custGeom>
              <a:rect b="b" l="l" r="r" t="t"/>
              <a:pathLst>
                <a:path extrusionOk="0" h="10492" w="8287">
                  <a:moveTo>
                    <a:pt x="2647" y="5293"/>
                  </a:moveTo>
                  <a:cubicBezTo>
                    <a:pt x="2836" y="5293"/>
                    <a:pt x="2993" y="5451"/>
                    <a:pt x="2993" y="5640"/>
                  </a:cubicBezTo>
                  <a:cubicBezTo>
                    <a:pt x="2993" y="5829"/>
                    <a:pt x="2836" y="5986"/>
                    <a:pt x="2647" y="5986"/>
                  </a:cubicBezTo>
                  <a:cubicBezTo>
                    <a:pt x="2628" y="5989"/>
                    <a:pt x="2609" y="5990"/>
                    <a:pt x="2592" y="5990"/>
                  </a:cubicBezTo>
                  <a:cubicBezTo>
                    <a:pt x="2400" y="5990"/>
                    <a:pt x="2269" y="5841"/>
                    <a:pt x="2269" y="5640"/>
                  </a:cubicBezTo>
                  <a:cubicBezTo>
                    <a:pt x="2269" y="5451"/>
                    <a:pt x="2426" y="5293"/>
                    <a:pt x="2647" y="5293"/>
                  </a:cubicBezTo>
                  <a:close/>
                  <a:moveTo>
                    <a:pt x="5640" y="5324"/>
                  </a:moveTo>
                  <a:cubicBezTo>
                    <a:pt x="5829" y="5324"/>
                    <a:pt x="5986" y="5482"/>
                    <a:pt x="5986" y="5671"/>
                  </a:cubicBezTo>
                  <a:cubicBezTo>
                    <a:pt x="6018" y="5860"/>
                    <a:pt x="5860" y="6018"/>
                    <a:pt x="5640" y="6018"/>
                  </a:cubicBezTo>
                  <a:cubicBezTo>
                    <a:pt x="5419" y="6018"/>
                    <a:pt x="5262" y="5860"/>
                    <a:pt x="5262" y="5671"/>
                  </a:cubicBezTo>
                  <a:cubicBezTo>
                    <a:pt x="5262" y="5482"/>
                    <a:pt x="5419" y="5324"/>
                    <a:pt x="5640" y="5324"/>
                  </a:cubicBezTo>
                  <a:close/>
                  <a:moveTo>
                    <a:pt x="5191" y="7845"/>
                  </a:moveTo>
                  <a:cubicBezTo>
                    <a:pt x="5285" y="7845"/>
                    <a:pt x="5372" y="7876"/>
                    <a:pt x="5419" y="7939"/>
                  </a:cubicBezTo>
                  <a:cubicBezTo>
                    <a:pt x="5640" y="8065"/>
                    <a:pt x="5640" y="8317"/>
                    <a:pt x="5482" y="8475"/>
                  </a:cubicBezTo>
                  <a:cubicBezTo>
                    <a:pt x="5104" y="8822"/>
                    <a:pt x="4632" y="9011"/>
                    <a:pt x="4128" y="9011"/>
                  </a:cubicBezTo>
                  <a:cubicBezTo>
                    <a:pt x="3624" y="9011"/>
                    <a:pt x="3151" y="8822"/>
                    <a:pt x="2836" y="8475"/>
                  </a:cubicBezTo>
                  <a:cubicBezTo>
                    <a:pt x="2678" y="8317"/>
                    <a:pt x="2678" y="8065"/>
                    <a:pt x="2836" y="7939"/>
                  </a:cubicBezTo>
                  <a:cubicBezTo>
                    <a:pt x="2915" y="7876"/>
                    <a:pt x="3009" y="7845"/>
                    <a:pt x="3100" y="7845"/>
                  </a:cubicBezTo>
                  <a:cubicBezTo>
                    <a:pt x="3190" y="7845"/>
                    <a:pt x="3277" y="7876"/>
                    <a:pt x="3340" y="7939"/>
                  </a:cubicBezTo>
                  <a:cubicBezTo>
                    <a:pt x="3561" y="8160"/>
                    <a:pt x="3844" y="8270"/>
                    <a:pt x="4128" y="8270"/>
                  </a:cubicBezTo>
                  <a:cubicBezTo>
                    <a:pt x="4411" y="8270"/>
                    <a:pt x="4695" y="8160"/>
                    <a:pt x="4915" y="7939"/>
                  </a:cubicBezTo>
                  <a:cubicBezTo>
                    <a:pt x="4994" y="7876"/>
                    <a:pt x="5096" y="7845"/>
                    <a:pt x="5191" y="7845"/>
                  </a:cubicBezTo>
                  <a:close/>
                  <a:moveTo>
                    <a:pt x="1796" y="0"/>
                  </a:moveTo>
                  <a:cubicBezTo>
                    <a:pt x="1670" y="126"/>
                    <a:pt x="1135" y="504"/>
                    <a:pt x="1072" y="630"/>
                  </a:cubicBezTo>
                  <a:cubicBezTo>
                    <a:pt x="442" y="1260"/>
                    <a:pt x="0" y="2363"/>
                    <a:pt x="0" y="3403"/>
                  </a:cubicBezTo>
                  <a:lnTo>
                    <a:pt x="0" y="6396"/>
                  </a:lnTo>
                  <a:cubicBezTo>
                    <a:pt x="0" y="8632"/>
                    <a:pt x="1859" y="10491"/>
                    <a:pt x="4128" y="10491"/>
                  </a:cubicBezTo>
                  <a:cubicBezTo>
                    <a:pt x="6427" y="10491"/>
                    <a:pt x="8286" y="8632"/>
                    <a:pt x="8286" y="6396"/>
                  </a:cubicBezTo>
                  <a:lnTo>
                    <a:pt x="8286" y="4505"/>
                  </a:lnTo>
                  <a:cubicBezTo>
                    <a:pt x="8157" y="4513"/>
                    <a:pt x="8028" y="4517"/>
                    <a:pt x="7899" y="4517"/>
                  </a:cubicBezTo>
                  <a:cubicBezTo>
                    <a:pt x="6396" y="4517"/>
                    <a:pt x="4939" y="4009"/>
                    <a:pt x="3750" y="2993"/>
                  </a:cubicBezTo>
                  <a:cubicBezTo>
                    <a:pt x="2804" y="2206"/>
                    <a:pt x="2174" y="1103"/>
                    <a:pt x="17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7858575" y="2821025"/>
              <a:ext cx="18925" cy="63825"/>
            </a:xfrm>
            <a:custGeom>
              <a:rect b="b" l="l" r="r" t="t"/>
              <a:pathLst>
                <a:path extrusionOk="0" h="2553" w="757">
                  <a:moveTo>
                    <a:pt x="1" y="1"/>
                  </a:moveTo>
                  <a:lnTo>
                    <a:pt x="1" y="2553"/>
                  </a:lnTo>
                  <a:cubicBezTo>
                    <a:pt x="442" y="2301"/>
                    <a:pt x="757" y="1828"/>
                    <a:pt x="757" y="1261"/>
                  </a:cubicBezTo>
                  <a:cubicBezTo>
                    <a:pt x="757" y="757"/>
                    <a:pt x="473" y="284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7691600" y="2646975"/>
              <a:ext cx="185900" cy="154400"/>
            </a:xfrm>
            <a:custGeom>
              <a:rect b="b" l="l" r="r" t="t"/>
              <a:pathLst>
                <a:path extrusionOk="0" h="6176" w="7436">
                  <a:moveTo>
                    <a:pt x="1828" y="0"/>
                  </a:moveTo>
                  <a:cubicBezTo>
                    <a:pt x="1198" y="0"/>
                    <a:pt x="568" y="126"/>
                    <a:pt x="1" y="315"/>
                  </a:cubicBezTo>
                  <a:cubicBezTo>
                    <a:pt x="1" y="977"/>
                    <a:pt x="127" y="1639"/>
                    <a:pt x="316" y="2237"/>
                  </a:cubicBezTo>
                  <a:cubicBezTo>
                    <a:pt x="631" y="3151"/>
                    <a:pt x="1167" y="3970"/>
                    <a:pt x="1923" y="4600"/>
                  </a:cubicBezTo>
                  <a:cubicBezTo>
                    <a:pt x="2710" y="5262"/>
                    <a:pt x="3655" y="5734"/>
                    <a:pt x="4632" y="5892"/>
                  </a:cubicBezTo>
                  <a:cubicBezTo>
                    <a:pt x="5073" y="5976"/>
                    <a:pt x="5262" y="5976"/>
                    <a:pt x="5507" y="5976"/>
                  </a:cubicBezTo>
                  <a:lnTo>
                    <a:pt x="5507" y="5976"/>
                  </a:lnTo>
                  <a:cubicBezTo>
                    <a:pt x="5630" y="5976"/>
                    <a:pt x="5766" y="5976"/>
                    <a:pt x="5955" y="5986"/>
                  </a:cubicBezTo>
                  <a:lnTo>
                    <a:pt x="6680" y="5986"/>
                  </a:lnTo>
                  <a:cubicBezTo>
                    <a:pt x="6963" y="5986"/>
                    <a:pt x="7215" y="6049"/>
                    <a:pt x="7436" y="6175"/>
                  </a:cubicBezTo>
                  <a:lnTo>
                    <a:pt x="7436" y="5671"/>
                  </a:lnTo>
                  <a:lnTo>
                    <a:pt x="7436" y="5640"/>
                  </a:lnTo>
                  <a:cubicBezTo>
                    <a:pt x="7436" y="2552"/>
                    <a:pt x="4916" y="0"/>
                    <a:pt x="1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7595525" y="2663500"/>
              <a:ext cx="77975" cy="148900"/>
            </a:xfrm>
            <a:custGeom>
              <a:rect b="b" l="l" r="r" t="t"/>
              <a:pathLst>
                <a:path extrusionOk="0" h="5956" w="3119">
                  <a:moveTo>
                    <a:pt x="3056" y="1"/>
                  </a:moveTo>
                  <a:cubicBezTo>
                    <a:pt x="1260" y="946"/>
                    <a:pt x="0" y="2836"/>
                    <a:pt x="0" y="5010"/>
                  </a:cubicBezTo>
                  <a:lnTo>
                    <a:pt x="0" y="5199"/>
                  </a:lnTo>
                  <a:lnTo>
                    <a:pt x="0" y="5955"/>
                  </a:lnTo>
                  <a:lnTo>
                    <a:pt x="63" y="5955"/>
                  </a:lnTo>
                  <a:cubicBezTo>
                    <a:pt x="158" y="5829"/>
                    <a:pt x="284" y="5766"/>
                    <a:pt x="410" y="5672"/>
                  </a:cubicBezTo>
                  <a:lnTo>
                    <a:pt x="788" y="5451"/>
                  </a:lnTo>
                  <a:lnTo>
                    <a:pt x="788" y="4601"/>
                  </a:lnTo>
                  <a:cubicBezTo>
                    <a:pt x="914" y="3088"/>
                    <a:pt x="1828" y="1576"/>
                    <a:pt x="3119" y="789"/>
                  </a:cubicBezTo>
                  <a:cubicBezTo>
                    <a:pt x="3088" y="505"/>
                    <a:pt x="3056" y="253"/>
                    <a:pt x="30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6" name="Google Shape;746;p28"/>
          <p:cNvGrpSpPr/>
          <p:nvPr/>
        </p:nvGrpSpPr>
        <p:grpSpPr>
          <a:xfrm>
            <a:off x="1285775" y="1827813"/>
            <a:ext cx="279625" cy="319025"/>
            <a:chOff x="1285788" y="2646575"/>
            <a:chExt cx="279625" cy="319025"/>
          </a:xfrm>
        </p:grpSpPr>
        <p:sp>
          <p:nvSpPr>
            <p:cNvPr id="747" name="Google Shape;747;p28"/>
            <p:cNvSpPr/>
            <p:nvPr/>
          </p:nvSpPr>
          <p:spPr>
            <a:xfrm>
              <a:off x="1285788" y="2784425"/>
              <a:ext cx="18900" cy="63825"/>
            </a:xfrm>
            <a:custGeom>
              <a:rect b="b" l="l" r="r" t="t"/>
              <a:pathLst>
                <a:path extrusionOk="0" h="2553" w="756">
                  <a:moveTo>
                    <a:pt x="756" y="0"/>
                  </a:moveTo>
                  <a:cubicBezTo>
                    <a:pt x="315" y="221"/>
                    <a:pt x="0" y="693"/>
                    <a:pt x="0" y="1260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2788" y="2646575"/>
              <a:ext cx="206375" cy="99275"/>
            </a:xfrm>
            <a:custGeom>
              <a:rect b="b" l="l" r="r" t="t"/>
              <a:pathLst>
                <a:path extrusionOk="0" h="3971" w="8255">
                  <a:moveTo>
                    <a:pt x="2616" y="1"/>
                  </a:moveTo>
                  <a:cubicBezTo>
                    <a:pt x="2348" y="1"/>
                    <a:pt x="2080" y="95"/>
                    <a:pt x="1860" y="284"/>
                  </a:cubicBezTo>
                  <a:cubicBezTo>
                    <a:pt x="1671" y="95"/>
                    <a:pt x="1387" y="32"/>
                    <a:pt x="1103" y="32"/>
                  </a:cubicBezTo>
                  <a:cubicBezTo>
                    <a:pt x="473" y="32"/>
                    <a:pt x="1" y="536"/>
                    <a:pt x="1" y="1135"/>
                  </a:cubicBezTo>
                  <a:lnTo>
                    <a:pt x="1" y="3970"/>
                  </a:lnTo>
                  <a:lnTo>
                    <a:pt x="1639" y="2364"/>
                  </a:lnTo>
                  <a:cubicBezTo>
                    <a:pt x="1715" y="2287"/>
                    <a:pt x="1815" y="2246"/>
                    <a:pt x="1916" y="2246"/>
                  </a:cubicBezTo>
                  <a:cubicBezTo>
                    <a:pt x="1982" y="2246"/>
                    <a:pt x="2049" y="2263"/>
                    <a:pt x="2112" y="2301"/>
                  </a:cubicBezTo>
                  <a:cubicBezTo>
                    <a:pt x="2726" y="2726"/>
                    <a:pt x="3435" y="2939"/>
                    <a:pt x="4144" y="2939"/>
                  </a:cubicBezTo>
                  <a:cubicBezTo>
                    <a:pt x="4853" y="2939"/>
                    <a:pt x="5561" y="2726"/>
                    <a:pt x="6176" y="2301"/>
                  </a:cubicBezTo>
                  <a:cubicBezTo>
                    <a:pt x="6225" y="2263"/>
                    <a:pt x="6290" y="2246"/>
                    <a:pt x="6355" y="2246"/>
                  </a:cubicBezTo>
                  <a:cubicBezTo>
                    <a:pt x="6456" y="2246"/>
                    <a:pt x="6560" y="2287"/>
                    <a:pt x="6617" y="2364"/>
                  </a:cubicBezTo>
                  <a:lnTo>
                    <a:pt x="8255" y="3970"/>
                  </a:lnTo>
                  <a:lnTo>
                    <a:pt x="8255" y="1135"/>
                  </a:lnTo>
                  <a:cubicBezTo>
                    <a:pt x="8192" y="536"/>
                    <a:pt x="7719" y="32"/>
                    <a:pt x="7089" y="32"/>
                  </a:cubicBezTo>
                  <a:cubicBezTo>
                    <a:pt x="6837" y="32"/>
                    <a:pt x="6554" y="158"/>
                    <a:pt x="6365" y="284"/>
                  </a:cubicBezTo>
                  <a:cubicBezTo>
                    <a:pt x="6144" y="95"/>
                    <a:pt x="5876" y="1"/>
                    <a:pt x="5609" y="1"/>
                  </a:cubicBezTo>
                  <a:cubicBezTo>
                    <a:pt x="5341" y="1"/>
                    <a:pt x="5073" y="95"/>
                    <a:pt x="4853" y="284"/>
                  </a:cubicBezTo>
                  <a:cubicBezTo>
                    <a:pt x="4632" y="95"/>
                    <a:pt x="4372" y="1"/>
                    <a:pt x="4112" y="1"/>
                  </a:cubicBezTo>
                  <a:cubicBezTo>
                    <a:pt x="3852" y="1"/>
                    <a:pt x="3592" y="95"/>
                    <a:pt x="3372" y="284"/>
                  </a:cubicBezTo>
                  <a:cubicBezTo>
                    <a:pt x="3151" y="95"/>
                    <a:pt x="2883" y="1"/>
                    <a:pt x="2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322788" y="2723775"/>
              <a:ext cx="204800" cy="241825"/>
            </a:xfrm>
            <a:custGeom>
              <a:rect b="b" l="l" r="r" t="t"/>
              <a:pathLst>
                <a:path extrusionOk="0" h="9673" w="8192">
                  <a:moveTo>
                    <a:pt x="2616" y="2962"/>
                  </a:moveTo>
                  <a:cubicBezTo>
                    <a:pt x="2805" y="2962"/>
                    <a:pt x="2962" y="3119"/>
                    <a:pt x="2962" y="3308"/>
                  </a:cubicBezTo>
                  <a:cubicBezTo>
                    <a:pt x="2962" y="3529"/>
                    <a:pt x="2805" y="3686"/>
                    <a:pt x="2616" y="3686"/>
                  </a:cubicBezTo>
                  <a:cubicBezTo>
                    <a:pt x="2427" y="3686"/>
                    <a:pt x="2269" y="3560"/>
                    <a:pt x="2269" y="3308"/>
                  </a:cubicBezTo>
                  <a:cubicBezTo>
                    <a:pt x="2269" y="3119"/>
                    <a:pt x="2427" y="2962"/>
                    <a:pt x="2616" y="2962"/>
                  </a:cubicBezTo>
                  <a:close/>
                  <a:moveTo>
                    <a:pt x="5609" y="2993"/>
                  </a:moveTo>
                  <a:cubicBezTo>
                    <a:pt x="5798" y="2993"/>
                    <a:pt x="5955" y="3151"/>
                    <a:pt x="5955" y="3371"/>
                  </a:cubicBezTo>
                  <a:cubicBezTo>
                    <a:pt x="5987" y="3560"/>
                    <a:pt x="5798" y="3718"/>
                    <a:pt x="5609" y="3718"/>
                  </a:cubicBezTo>
                  <a:cubicBezTo>
                    <a:pt x="5420" y="3718"/>
                    <a:pt x="5262" y="3560"/>
                    <a:pt x="5262" y="3371"/>
                  </a:cubicBezTo>
                  <a:cubicBezTo>
                    <a:pt x="5262" y="3151"/>
                    <a:pt x="5420" y="2993"/>
                    <a:pt x="5609" y="2993"/>
                  </a:cubicBezTo>
                  <a:close/>
                  <a:moveTo>
                    <a:pt x="5164" y="6278"/>
                  </a:moveTo>
                  <a:cubicBezTo>
                    <a:pt x="5262" y="6278"/>
                    <a:pt x="5357" y="6317"/>
                    <a:pt x="5420" y="6396"/>
                  </a:cubicBezTo>
                  <a:cubicBezTo>
                    <a:pt x="5577" y="6522"/>
                    <a:pt x="5577" y="6742"/>
                    <a:pt x="5451" y="6900"/>
                  </a:cubicBezTo>
                  <a:cubicBezTo>
                    <a:pt x="5105" y="7246"/>
                    <a:pt x="4632" y="7435"/>
                    <a:pt x="4096" y="7435"/>
                  </a:cubicBezTo>
                  <a:cubicBezTo>
                    <a:pt x="3592" y="7435"/>
                    <a:pt x="3120" y="7246"/>
                    <a:pt x="2805" y="6900"/>
                  </a:cubicBezTo>
                  <a:cubicBezTo>
                    <a:pt x="2647" y="6742"/>
                    <a:pt x="2647" y="6522"/>
                    <a:pt x="2805" y="6396"/>
                  </a:cubicBezTo>
                  <a:cubicBezTo>
                    <a:pt x="2883" y="6317"/>
                    <a:pt x="2986" y="6278"/>
                    <a:pt x="3080" y="6278"/>
                  </a:cubicBezTo>
                  <a:cubicBezTo>
                    <a:pt x="3175" y="6278"/>
                    <a:pt x="3262" y="6317"/>
                    <a:pt x="3309" y="6396"/>
                  </a:cubicBezTo>
                  <a:cubicBezTo>
                    <a:pt x="3529" y="6616"/>
                    <a:pt x="3821" y="6727"/>
                    <a:pt x="4108" y="6727"/>
                  </a:cubicBezTo>
                  <a:cubicBezTo>
                    <a:pt x="4396" y="6727"/>
                    <a:pt x="4679" y="6616"/>
                    <a:pt x="4884" y="6396"/>
                  </a:cubicBezTo>
                  <a:cubicBezTo>
                    <a:pt x="4963" y="6317"/>
                    <a:pt x="5065" y="6278"/>
                    <a:pt x="5164" y="6278"/>
                  </a:cubicBezTo>
                  <a:close/>
                  <a:moveTo>
                    <a:pt x="1954" y="0"/>
                  </a:moveTo>
                  <a:lnTo>
                    <a:pt x="1" y="1954"/>
                  </a:lnTo>
                  <a:lnTo>
                    <a:pt x="1" y="5577"/>
                  </a:lnTo>
                  <a:cubicBezTo>
                    <a:pt x="1" y="7813"/>
                    <a:pt x="1860" y="9672"/>
                    <a:pt x="4096" y="9672"/>
                  </a:cubicBezTo>
                  <a:cubicBezTo>
                    <a:pt x="6365" y="9672"/>
                    <a:pt x="8192" y="7813"/>
                    <a:pt x="8192" y="5577"/>
                  </a:cubicBezTo>
                  <a:lnTo>
                    <a:pt x="8192" y="1954"/>
                  </a:lnTo>
                  <a:lnTo>
                    <a:pt x="6270" y="0"/>
                  </a:lnTo>
                  <a:cubicBezTo>
                    <a:pt x="5609" y="394"/>
                    <a:pt x="4860" y="591"/>
                    <a:pt x="4112" y="591"/>
                  </a:cubicBezTo>
                  <a:cubicBezTo>
                    <a:pt x="3364" y="591"/>
                    <a:pt x="2616" y="394"/>
                    <a:pt x="1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546488" y="2784425"/>
              <a:ext cx="18925" cy="63825"/>
            </a:xfrm>
            <a:custGeom>
              <a:rect b="b" l="l" r="r" t="t"/>
              <a:pathLst>
                <a:path extrusionOk="0" h="2553" w="757">
                  <a:moveTo>
                    <a:pt x="0" y="0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0"/>
                  </a:cubicBezTo>
                  <a:cubicBezTo>
                    <a:pt x="756" y="693"/>
                    <a:pt x="473" y="22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1" name="Google Shape;751;p28"/>
          <p:cNvGrpSpPr/>
          <p:nvPr/>
        </p:nvGrpSpPr>
        <p:grpSpPr>
          <a:xfrm>
            <a:off x="2618099" y="1217100"/>
            <a:ext cx="3907802" cy="2885843"/>
            <a:chOff x="499217" y="2473287"/>
            <a:chExt cx="549775" cy="346490"/>
          </a:xfrm>
        </p:grpSpPr>
        <p:sp>
          <p:nvSpPr>
            <p:cNvPr id="752" name="Google Shape;752;p28"/>
            <p:cNvSpPr/>
            <p:nvPr/>
          </p:nvSpPr>
          <p:spPr>
            <a:xfrm>
              <a:off x="499217" y="2476133"/>
              <a:ext cx="549775" cy="343644"/>
            </a:xfrm>
            <a:custGeom>
              <a:rect b="b" l="l" r="r" t="t"/>
              <a:pathLst>
                <a:path extrusionOk="0" h="16181" w="25887">
                  <a:moveTo>
                    <a:pt x="9486" y="1"/>
                  </a:moveTo>
                  <a:cubicBezTo>
                    <a:pt x="9225" y="1"/>
                    <a:pt x="8960" y="22"/>
                    <a:pt x="8691" y="70"/>
                  </a:cubicBezTo>
                  <a:cubicBezTo>
                    <a:pt x="4978" y="559"/>
                    <a:pt x="1683" y="3641"/>
                    <a:pt x="1451" y="7046"/>
                  </a:cubicBezTo>
                  <a:cubicBezTo>
                    <a:pt x="1368" y="7915"/>
                    <a:pt x="1439" y="8791"/>
                    <a:pt x="1133" y="9628"/>
                  </a:cubicBezTo>
                  <a:cubicBezTo>
                    <a:pt x="736" y="10617"/>
                    <a:pt x="166" y="11586"/>
                    <a:pt x="124" y="12666"/>
                  </a:cubicBezTo>
                  <a:cubicBezTo>
                    <a:pt x="1" y="15019"/>
                    <a:pt x="2656" y="16180"/>
                    <a:pt x="4952" y="16180"/>
                  </a:cubicBezTo>
                  <a:cubicBezTo>
                    <a:pt x="5113" y="16180"/>
                    <a:pt x="5272" y="16175"/>
                    <a:pt x="5428" y="16163"/>
                  </a:cubicBezTo>
                  <a:cubicBezTo>
                    <a:pt x="7436" y="16144"/>
                    <a:pt x="9577" y="15960"/>
                    <a:pt x="11638" y="15828"/>
                  </a:cubicBezTo>
                  <a:cubicBezTo>
                    <a:pt x="13036" y="15767"/>
                    <a:pt x="14443" y="15828"/>
                    <a:pt x="15831" y="15593"/>
                  </a:cubicBezTo>
                  <a:cubicBezTo>
                    <a:pt x="19796" y="14981"/>
                    <a:pt x="23603" y="12524"/>
                    <a:pt x="24814" y="8974"/>
                  </a:cubicBezTo>
                  <a:cubicBezTo>
                    <a:pt x="25886" y="5699"/>
                    <a:pt x="23713" y="1866"/>
                    <a:pt x="19919" y="1161"/>
                  </a:cubicBezTo>
                  <a:cubicBezTo>
                    <a:pt x="18936" y="897"/>
                    <a:pt x="17934" y="836"/>
                    <a:pt x="16928" y="836"/>
                  </a:cubicBezTo>
                  <a:cubicBezTo>
                    <a:pt x="16072" y="836"/>
                    <a:pt x="15214" y="880"/>
                    <a:pt x="14362" y="880"/>
                  </a:cubicBezTo>
                  <a:cubicBezTo>
                    <a:pt x="14253" y="880"/>
                    <a:pt x="14144" y="879"/>
                    <a:pt x="14035" y="878"/>
                  </a:cubicBezTo>
                  <a:cubicBezTo>
                    <a:pt x="12489" y="745"/>
                    <a:pt x="11048" y="1"/>
                    <a:pt x="9486" y="1"/>
                  </a:cubicBezTo>
                  <a:close/>
                </a:path>
              </a:pathLst>
            </a:custGeom>
            <a:solidFill>
              <a:srgbClr val="F9B9C8">
                <a:alpha val="1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8"/>
            <p:cNvSpPr/>
            <p:nvPr/>
          </p:nvSpPr>
          <p:spPr>
            <a:xfrm rot="-1781598">
              <a:off x="897873" y="2772390"/>
              <a:ext cx="108007" cy="25503"/>
            </a:xfrm>
            <a:custGeom>
              <a:rect b="b" l="l" r="r" t="t"/>
              <a:pathLst>
                <a:path extrusionOk="0" h="974" w="5806">
                  <a:moveTo>
                    <a:pt x="1696" y="1"/>
                  </a:moveTo>
                  <a:cubicBezTo>
                    <a:pt x="1311" y="1"/>
                    <a:pt x="0" y="125"/>
                    <a:pt x="440" y="694"/>
                  </a:cubicBezTo>
                  <a:cubicBezTo>
                    <a:pt x="1061" y="920"/>
                    <a:pt x="1744" y="973"/>
                    <a:pt x="2433" y="973"/>
                  </a:cubicBezTo>
                  <a:cubicBezTo>
                    <a:pt x="3024" y="973"/>
                    <a:pt x="3620" y="934"/>
                    <a:pt x="4185" y="929"/>
                  </a:cubicBezTo>
                  <a:cubicBezTo>
                    <a:pt x="4592" y="919"/>
                    <a:pt x="5806" y="591"/>
                    <a:pt x="5062" y="175"/>
                  </a:cubicBezTo>
                  <a:cubicBezTo>
                    <a:pt x="4837" y="66"/>
                    <a:pt x="4605" y="43"/>
                    <a:pt x="4370" y="43"/>
                  </a:cubicBezTo>
                  <a:cubicBezTo>
                    <a:pt x="4251" y="43"/>
                    <a:pt x="4132" y="49"/>
                    <a:pt x="4011" y="53"/>
                  </a:cubicBezTo>
                  <a:cubicBezTo>
                    <a:pt x="3852" y="60"/>
                    <a:pt x="3703" y="64"/>
                    <a:pt x="3559" y="64"/>
                  </a:cubicBezTo>
                  <a:cubicBezTo>
                    <a:pt x="2959" y="64"/>
                    <a:pt x="2461" y="9"/>
                    <a:pt x="1738" y="2"/>
                  </a:cubicBezTo>
                  <a:cubicBezTo>
                    <a:pt x="1725" y="1"/>
                    <a:pt x="1711" y="1"/>
                    <a:pt x="1696" y="1"/>
                  </a:cubicBezTo>
                  <a:close/>
                </a:path>
              </a:pathLst>
            </a:custGeom>
            <a:solidFill>
              <a:srgbClr val="F9B9C8">
                <a:alpha val="1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570699" y="2473287"/>
              <a:ext cx="78642" cy="35318"/>
            </a:xfrm>
            <a:custGeom>
              <a:rect b="b" l="l" r="r" t="t"/>
              <a:pathLst>
                <a:path extrusionOk="0" h="1663" w="3703">
                  <a:moveTo>
                    <a:pt x="2355" y="0"/>
                  </a:moveTo>
                  <a:cubicBezTo>
                    <a:pt x="1551" y="0"/>
                    <a:pt x="1" y="1644"/>
                    <a:pt x="910" y="1663"/>
                  </a:cubicBezTo>
                  <a:cubicBezTo>
                    <a:pt x="1245" y="1408"/>
                    <a:pt x="1499" y="1083"/>
                    <a:pt x="1940" y="950"/>
                  </a:cubicBezTo>
                  <a:cubicBezTo>
                    <a:pt x="2501" y="828"/>
                    <a:pt x="3702" y="165"/>
                    <a:pt x="2459" y="10"/>
                  </a:cubicBezTo>
                  <a:cubicBezTo>
                    <a:pt x="2426" y="3"/>
                    <a:pt x="2391" y="0"/>
                    <a:pt x="2355" y="0"/>
                  </a:cubicBezTo>
                  <a:close/>
                </a:path>
              </a:pathLst>
            </a:custGeom>
            <a:solidFill>
              <a:srgbClr val="F9B9C8">
                <a:alpha val="1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571336" y="2510006"/>
              <a:ext cx="15949" cy="13550"/>
            </a:xfrm>
            <a:custGeom>
              <a:rect b="b" l="l" r="r" t="t"/>
              <a:pathLst>
                <a:path extrusionOk="0" h="638" w="751">
                  <a:moveTo>
                    <a:pt x="321" y="0"/>
                  </a:moveTo>
                  <a:cubicBezTo>
                    <a:pt x="133" y="0"/>
                    <a:pt x="1" y="235"/>
                    <a:pt x="1" y="394"/>
                  </a:cubicBezTo>
                  <a:cubicBezTo>
                    <a:pt x="18" y="570"/>
                    <a:pt x="96" y="638"/>
                    <a:pt x="189" y="638"/>
                  </a:cubicBezTo>
                  <a:cubicBezTo>
                    <a:pt x="422" y="638"/>
                    <a:pt x="751" y="212"/>
                    <a:pt x="451" y="36"/>
                  </a:cubicBezTo>
                  <a:cubicBezTo>
                    <a:pt x="406" y="11"/>
                    <a:pt x="362" y="0"/>
                    <a:pt x="321" y="0"/>
                  </a:cubicBezTo>
                  <a:close/>
                </a:path>
              </a:pathLst>
            </a:custGeom>
            <a:solidFill>
              <a:srgbClr val="F9B9C8">
                <a:alpha val="1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6" name="Google Shape;756;p28"/>
          <p:cNvSpPr/>
          <p:nvPr/>
        </p:nvSpPr>
        <p:spPr>
          <a:xfrm>
            <a:off x="1159038" y="3201077"/>
            <a:ext cx="533100" cy="533100"/>
          </a:xfrm>
          <a:prstGeom prst="donut">
            <a:avLst>
              <a:gd fmla="val 25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28"/>
          <p:cNvSpPr/>
          <p:nvPr/>
        </p:nvSpPr>
        <p:spPr>
          <a:xfrm>
            <a:off x="1159083" y="3201077"/>
            <a:ext cx="533100" cy="533100"/>
          </a:xfrm>
          <a:prstGeom prst="blockArc">
            <a:avLst>
              <a:gd fmla="val 13685103" name="adj1"/>
              <a:gd fmla="val 0" name="adj2"/>
              <a:gd fmla="val 25000" name="adj3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28"/>
          <p:cNvSpPr/>
          <p:nvPr/>
        </p:nvSpPr>
        <p:spPr>
          <a:xfrm>
            <a:off x="7451833" y="3201077"/>
            <a:ext cx="533100" cy="533100"/>
          </a:xfrm>
          <a:prstGeom prst="donut">
            <a:avLst>
              <a:gd fmla="val 25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28"/>
          <p:cNvSpPr/>
          <p:nvPr/>
        </p:nvSpPr>
        <p:spPr>
          <a:xfrm>
            <a:off x="7451833" y="3201077"/>
            <a:ext cx="533100" cy="533100"/>
          </a:xfrm>
          <a:prstGeom prst="blockArc">
            <a:avLst>
              <a:gd fmla="val 7914150" name="adj1"/>
              <a:gd fmla="val 0" name="adj2"/>
              <a:gd fmla="val 25000" name="adj3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28"/>
          <p:cNvSpPr/>
          <p:nvPr/>
        </p:nvSpPr>
        <p:spPr>
          <a:xfrm>
            <a:off x="3454713" y="1693635"/>
            <a:ext cx="2234575" cy="2050532"/>
          </a:xfrm>
          <a:custGeom>
            <a:rect b="b" l="l" r="r" t="t"/>
            <a:pathLst>
              <a:path extrusionOk="0" h="11565" w="12603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1" name="Google Shape;761;p28"/>
          <p:cNvGrpSpPr/>
          <p:nvPr/>
        </p:nvGrpSpPr>
        <p:grpSpPr>
          <a:xfrm flipH="1">
            <a:off x="3454719" y="1789217"/>
            <a:ext cx="629701" cy="678865"/>
            <a:chOff x="5071223" y="1789217"/>
            <a:chExt cx="629701" cy="678865"/>
          </a:xfrm>
        </p:grpSpPr>
        <p:sp>
          <p:nvSpPr>
            <p:cNvPr id="762" name="Google Shape;762;p28"/>
            <p:cNvSpPr/>
            <p:nvPr/>
          </p:nvSpPr>
          <p:spPr>
            <a:xfrm flipH="1">
              <a:off x="5597254" y="2090287"/>
              <a:ext cx="103670" cy="78164"/>
            </a:xfrm>
            <a:custGeom>
              <a:rect b="b" l="l" r="r" t="t"/>
              <a:pathLst>
                <a:path extrusionOk="0" h="1140" w="1512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28"/>
            <p:cNvSpPr/>
            <p:nvPr/>
          </p:nvSpPr>
          <p:spPr>
            <a:xfrm flipH="1">
              <a:off x="5483779" y="2249153"/>
              <a:ext cx="114024" cy="91260"/>
            </a:xfrm>
            <a:custGeom>
              <a:rect b="b" l="l" r="r" t="t"/>
              <a:pathLst>
                <a:path extrusionOk="0" h="1331" w="1663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28"/>
            <p:cNvSpPr/>
            <p:nvPr/>
          </p:nvSpPr>
          <p:spPr>
            <a:xfrm flipH="1">
              <a:off x="5334856" y="2359132"/>
              <a:ext cx="126914" cy="108950"/>
            </a:xfrm>
            <a:custGeom>
              <a:rect b="b" l="l" r="r" t="t"/>
              <a:pathLst>
                <a:path extrusionOk="0" h="1589" w="1851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28"/>
            <p:cNvSpPr/>
            <p:nvPr/>
          </p:nvSpPr>
          <p:spPr>
            <a:xfrm flipH="1">
              <a:off x="5156518" y="2122102"/>
              <a:ext cx="140970" cy="104013"/>
            </a:xfrm>
            <a:custGeom>
              <a:rect b="b" l="l" r="r" t="t"/>
              <a:pathLst>
                <a:path extrusionOk="0" h="1517" w="2056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28"/>
            <p:cNvSpPr/>
            <p:nvPr/>
          </p:nvSpPr>
          <p:spPr>
            <a:xfrm flipH="1">
              <a:off x="5333622" y="2055456"/>
              <a:ext cx="130685" cy="116629"/>
            </a:xfrm>
            <a:custGeom>
              <a:rect b="b" l="l" r="r" t="t"/>
              <a:pathLst>
                <a:path extrusionOk="0" h="1701" w="1906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28"/>
            <p:cNvSpPr/>
            <p:nvPr/>
          </p:nvSpPr>
          <p:spPr>
            <a:xfrm flipH="1">
              <a:off x="5071223" y="2306337"/>
              <a:ext cx="127942" cy="121429"/>
            </a:xfrm>
            <a:custGeom>
              <a:rect b="b" l="l" r="r" t="t"/>
              <a:pathLst>
                <a:path extrusionOk="0" h="1771" w="1866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28"/>
            <p:cNvSpPr/>
            <p:nvPr/>
          </p:nvSpPr>
          <p:spPr>
            <a:xfrm flipH="1">
              <a:off x="5492761" y="1914143"/>
              <a:ext cx="76039" cy="64794"/>
            </a:xfrm>
            <a:custGeom>
              <a:rect b="b" l="l" r="r" t="t"/>
              <a:pathLst>
                <a:path extrusionOk="0" h="945" w="1109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28"/>
            <p:cNvSpPr/>
            <p:nvPr/>
          </p:nvSpPr>
          <p:spPr>
            <a:xfrm flipH="1">
              <a:off x="5301396" y="1789217"/>
              <a:ext cx="155094" cy="113407"/>
            </a:xfrm>
            <a:custGeom>
              <a:rect b="b" l="l" r="r" t="t"/>
              <a:pathLst>
                <a:path extrusionOk="0" h="1654" w="2262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28"/>
            <p:cNvSpPr/>
            <p:nvPr/>
          </p:nvSpPr>
          <p:spPr>
            <a:xfrm flipH="1">
              <a:off x="5260120" y="2315250"/>
              <a:ext cx="56840" cy="46624"/>
            </a:xfrm>
            <a:custGeom>
              <a:rect b="b" l="l" r="r" t="t"/>
              <a:pathLst>
                <a:path extrusionOk="0" h="680" w="829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28"/>
            <p:cNvSpPr/>
            <p:nvPr/>
          </p:nvSpPr>
          <p:spPr>
            <a:xfrm flipH="1">
              <a:off x="5164266" y="1921137"/>
              <a:ext cx="89409" cy="61160"/>
            </a:xfrm>
            <a:custGeom>
              <a:rect b="b" l="l" r="r" t="t"/>
              <a:pathLst>
                <a:path extrusionOk="0" h="892" w="1304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2" name="Google Shape;772;p28"/>
          <p:cNvGrpSpPr/>
          <p:nvPr/>
        </p:nvGrpSpPr>
        <p:grpSpPr>
          <a:xfrm flipH="1">
            <a:off x="4839697" y="2935836"/>
            <a:ext cx="745328" cy="592101"/>
            <a:chOff x="5063218" y="1835661"/>
            <a:chExt cx="745328" cy="592101"/>
          </a:xfrm>
        </p:grpSpPr>
        <p:sp>
          <p:nvSpPr>
            <p:cNvPr id="773" name="Google Shape;773;p28"/>
            <p:cNvSpPr/>
            <p:nvPr/>
          </p:nvSpPr>
          <p:spPr>
            <a:xfrm flipH="1" rot="-7384622">
              <a:off x="5191300" y="1868781"/>
              <a:ext cx="103669" cy="78163"/>
            </a:xfrm>
            <a:custGeom>
              <a:rect b="b" l="l" r="r" t="t"/>
              <a:pathLst>
                <a:path extrusionOk="0" h="1140" w="1512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28"/>
            <p:cNvSpPr/>
            <p:nvPr/>
          </p:nvSpPr>
          <p:spPr>
            <a:xfrm flipH="1" rot="-7384622">
              <a:off x="5383836" y="1862706"/>
              <a:ext cx="114022" cy="91259"/>
            </a:xfrm>
            <a:custGeom>
              <a:rect b="b" l="l" r="r" t="t"/>
              <a:pathLst>
                <a:path extrusionOk="0" h="1331" w="1663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28"/>
            <p:cNvSpPr/>
            <p:nvPr/>
          </p:nvSpPr>
          <p:spPr>
            <a:xfrm flipH="1" rot="-7384622">
              <a:off x="5554716" y="1908401"/>
              <a:ext cx="126912" cy="108948"/>
            </a:xfrm>
            <a:custGeom>
              <a:rect b="b" l="l" r="r" t="t"/>
              <a:pathLst>
                <a:path extrusionOk="0" h="1589" w="1851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28"/>
            <p:cNvSpPr/>
            <p:nvPr/>
          </p:nvSpPr>
          <p:spPr>
            <a:xfrm flipH="1" rot="-7384622">
              <a:off x="5440495" y="2185125"/>
              <a:ext cx="140968" cy="104012"/>
            </a:xfrm>
            <a:custGeom>
              <a:rect b="b" l="l" r="r" t="t"/>
              <a:pathLst>
                <a:path extrusionOk="0" h="1517" w="2056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28"/>
            <p:cNvSpPr/>
            <p:nvPr/>
          </p:nvSpPr>
          <p:spPr>
            <a:xfrm flipH="1" rot="-7384622">
              <a:off x="5301229" y="2067653"/>
              <a:ext cx="130683" cy="116628"/>
            </a:xfrm>
            <a:custGeom>
              <a:rect b="b" l="l" r="r" t="t"/>
              <a:pathLst>
                <a:path extrusionOk="0" h="1701" w="1906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28"/>
            <p:cNvSpPr/>
            <p:nvPr/>
          </p:nvSpPr>
          <p:spPr>
            <a:xfrm flipH="1" rot="-7384622">
              <a:off x="5658789" y="2148049"/>
              <a:ext cx="127941" cy="121427"/>
            </a:xfrm>
            <a:custGeom>
              <a:rect b="b" l="l" r="r" t="t"/>
              <a:pathLst>
                <a:path extrusionOk="0" h="1771" w="1866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28"/>
            <p:cNvSpPr/>
            <p:nvPr/>
          </p:nvSpPr>
          <p:spPr>
            <a:xfrm flipH="1" rot="-7384622">
              <a:off x="5116483" y="2074383"/>
              <a:ext cx="76038" cy="64793"/>
            </a:xfrm>
            <a:custGeom>
              <a:rect b="b" l="l" r="r" t="t"/>
              <a:pathLst>
                <a:path extrusionOk="0" h="945" w="1109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28"/>
            <p:cNvSpPr/>
            <p:nvPr/>
          </p:nvSpPr>
          <p:spPr>
            <a:xfrm flipH="1" rot="-7384622">
              <a:off x="5075507" y="2232221"/>
              <a:ext cx="155092" cy="113405"/>
            </a:xfrm>
            <a:custGeom>
              <a:rect b="b" l="l" r="r" t="t"/>
              <a:pathLst>
                <a:path extrusionOk="0" h="1654" w="2262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8"/>
            <p:cNvSpPr/>
            <p:nvPr/>
          </p:nvSpPr>
          <p:spPr>
            <a:xfrm flipH="1" rot="-7384622">
              <a:off x="5586779" y="2072504"/>
              <a:ext cx="56840" cy="46624"/>
            </a:xfrm>
            <a:custGeom>
              <a:rect b="b" l="l" r="r" t="t"/>
              <a:pathLst>
                <a:path extrusionOk="0" h="680" w="829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28"/>
            <p:cNvSpPr/>
            <p:nvPr/>
          </p:nvSpPr>
          <p:spPr>
            <a:xfrm flipH="1" rot="-7384622">
              <a:off x="5289765" y="2343034"/>
              <a:ext cx="89408" cy="61159"/>
            </a:xfrm>
            <a:custGeom>
              <a:rect b="b" l="l" r="r" t="t"/>
              <a:pathLst>
                <a:path extrusionOk="0" h="892" w="1304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29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Breast Cancer Infographics</a:t>
            </a:r>
            <a:endParaRPr/>
          </a:p>
        </p:txBody>
      </p:sp>
      <p:grpSp>
        <p:nvGrpSpPr>
          <p:cNvPr id="788" name="Google Shape;788;p29"/>
          <p:cNvGrpSpPr/>
          <p:nvPr/>
        </p:nvGrpSpPr>
        <p:grpSpPr>
          <a:xfrm>
            <a:off x="3057303" y="1603719"/>
            <a:ext cx="936136" cy="659934"/>
            <a:chOff x="2861022" y="2269513"/>
            <a:chExt cx="936136" cy="659934"/>
          </a:xfrm>
        </p:grpSpPr>
        <p:sp>
          <p:nvSpPr>
            <p:cNvPr id="789" name="Google Shape;789;p29"/>
            <p:cNvSpPr/>
            <p:nvPr/>
          </p:nvSpPr>
          <p:spPr>
            <a:xfrm>
              <a:off x="3769731" y="2791781"/>
              <a:ext cx="27428" cy="27428"/>
            </a:xfrm>
            <a:custGeom>
              <a:rect b="b" l="l" r="r" t="t"/>
              <a:pathLst>
                <a:path extrusionOk="0" h="459" w="459">
                  <a:moveTo>
                    <a:pt x="1" y="1"/>
                  </a:moveTo>
                  <a:lnTo>
                    <a:pt x="1" y="458"/>
                  </a:lnTo>
                  <a:lnTo>
                    <a:pt x="459" y="458"/>
                  </a:lnTo>
                  <a:lnTo>
                    <a:pt x="459" y="1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2861022" y="2269513"/>
              <a:ext cx="936122" cy="659934"/>
            </a:xfrm>
            <a:custGeom>
              <a:rect b="b" l="l" r="r" t="t"/>
              <a:pathLst>
                <a:path extrusionOk="0" h="11044" w="15666">
                  <a:moveTo>
                    <a:pt x="9446" y="458"/>
                  </a:moveTo>
                  <a:lnTo>
                    <a:pt x="9446" y="918"/>
                  </a:lnTo>
                  <a:lnTo>
                    <a:pt x="6213" y="918"/>
                  </a:lnTo>
                  <a:lnTo>
                    <a:pt x="6213" y="458"/>
                  </a:lnTo>
                  <a:close/>
                  <a:moveTo>
                    <a:pt x="12883" y="1376"/>
                  </a:moveTo>
                  <a:lnTo>
                    <a:pt x="12474" y="2264"/>
                  </a:lnTo>
                  <a:cubicBezTo>
                    <a:pt x="12332" y="2122"/>
                    <a:pt x="12190" y="1988"/>
                    <a:pt x="12036" y="1877"/>
                  </a:cubicBezTo>
                  <a:lnTo>
                    <a:pt x="11762" y="2254"/>
                  </a:lnTo>
                  <a:cubicBezTo>
                    <a:pt x="13810" y="3762"/>
                    <a:pt x="13597" y="7588"/>
                    <a:pt x="10599" y="7639"/>
                  </a:cubicBezTo>
                  <a:cubicBezTo>
                    <a:pt x="8323" y="7629"/>
                    <a:pt x="7456" y="5170"/>
                    <a:pt x="8506" y="3356"/>
                  </a:cubicBezTo>
                  <a:lnTo>
                    <a:pt x="8100" y="3140"/>
                  </a:lnTo>
                  <a:cubicBezTo>
                    <a:pt x="7997" y="3334"/>
                    <a:pt x="7906" y="3539"/>
                    <a:pt x="7833" y="3743"/>
                  </a:cubicBezTo>
                  <a:cubicBezTo>
                    <a:pt x="7762" y="3539"/>
                    <a:pt x="7672" y="3334"/>
                    <a:pt x="7569" y="3140"/>
                  </a:cubicBezTo>
                  <a:lnTo>
                    <a:pt x="7160" y="3356"/>
                  </a:lnTo>
                  <a:cubicBezTo>
                    <a:pt x="8200" y="5170"/>
                    <a:pt x="7334" y="7639"/>
                    <a:pt x="5070" y="7639"/>
                  </a:cubicBezTo>
                  <a:cubicBezTo>
                    <a:pt x="5056" y="7639"/>
                    <a:pt x="5042" y="7640"/>
                    <a:pt x="5029" y="7640"/>
                  </a:cubicBezTo>
                  <a:cubicBezTo>
                    <a:pt x="3036" y="7640"/>
                    <a:pt x="2005" y="5505"/>
                    <a:pt x="2786" y="3762"/>
                  </a:cubicBezTo>
                  <a:lnTo>
                    <a:pt x="2358" y="3591"/>
                  </a:lnTo>
                  <a:lnTo>
                    <a:pt x="2358" y="3591"/>
                  </a:lnTo>
                  <a:cubicBezTo>
                    <a:pt x="1797" y="4937"/>
                    <a:pt x="2052" y="6628"/>
                    <a:pt x="3244" y="7495"/>
                  </a:cubicBezTo>
                  <a:lnTo>
                    <a:pt x="3417" y="8741"/>
                  </a:lnTo>
                  <a:lnTo>
                    <a:pt x="1388" y="8741"/>
                  </a:lnTo>
                  <a:lnTo>
                    <a:pt x="1388" y="1376"/>
                  </a:lnTo>
                  <a:lnTo>
                    <a:pt x="2306" y="1376"/>
                  </a:lnTo>
                  <a:lnTo>
                    <a:pt x="2889" y="2631"/>
                  </a:lnTo>
                  <a:cubicBezTo>
                    <a:pt x="2776" y="2783"/>
                    <a:pt x="2683" y="2937"/>
                    <a:pt x="2593" y="3101"/>
                  </a:cubicBezTo>
                  <a:lnTo>
                    <a:pt x="2989" y="3314"/>
                  </a:lnTo>
                  <a:cubicBezTo>
                    <a:pt x="3234" y="2876"/>
                    <a:pt x="3550" y="2509"/>
                    <a:pt x="3897" y="2254"/>
                  </a:cubicBezTo>
                  <a:lnTo>
                    <a:pt x="3623" y="1877"/>
                  </a:lnTo>
                  <a:cubicBezTo>
                    <a:pt x="3479" y="1988"/>
                    <a:pt x="3346" y="2110"/>
                    <a:pt x="3214" y="2245"/>
                  </a:cubicBezTo>
                  <a:lnTo>
                    <a:pt x="2815" y="1376"/>
                  </a:lnTo>
                  <a:close/>
                  <a:moveTo>
                    <a:pt x="7833" y="6271"/>
                  </a:moveTo>
                  <a:cubicBezTo>
                    <a:pt x="8262" y="7416"/>
                    <a:pt x="9445" y="8102"/>
                    <a:pt x="10631" y="8102"/>
                  </a:cubicBezTo>
                  <a:cubicBezTo>
                    <a:pt x="11082" y="8102"/>
                    <a:pt x="11534" y="8002"/>
                    <a:pt x="11945" y="7791"/>
                  </a:cubicBezTo>
                  <a:lnTo>
                    <a:pt x="11945" y="7791"/>
                  </a:lnTo>
                  <a:lnTo>
                    <a:pt x="11811" y="8741"/>
                  </a:lnTo>
                  <a:lnTo>
                    <a:pt x="3887" y="8741"/>
                  </a:lnTo>
                  <a:lnTo>
                    <a:pt x="3755" y="7801"/>
                  </a:lnTo>
                  <a:lnTo>
                    <a:pt x="3755" y="7801"/>
                  </a:lnTo>
                  <a:cubicBezTo>
                    <a:pt x="4157" y="8004"/>
                    <a:pt x="4599" y="8100"/>
                    <a:pt x="5041" y="8100"/>
                  </a:cubicBezTo>
                  <a:cubicBezTo>
                    <a:pt x="6222" y="8100"/>
                    <a:pt x="7404" y="7415"/>
                    <a:pt x="7833" y="6271"/>
                  </a:cubicBezTo>
                  <a:close/>
                  <a:moveTo>
                    <a:pt x="14280" y="1376"/>
                  </a:moveTo>
                  <a:lnTo>
                    <a:pt x="14280" y="8741"/>
                  </a:lnTo>
                  <a:lnTo>
                    <a:pt x="12271" y="8741"/>
                  </a:lnTo>
                  <a:lnTo>
                    <a:pt x="12454" y="7465"/>
                  </a:lnTo>
                  <a:cubicBezTo>
                    <a:pt x="13943" y="6354"/>
                    <a:pt x="13862" y="4058"/>
                    <a:pt x="12802" y="2661"/>
                  </a:cubicBezTo>
                  <a:lnTo>
                    <a:pt x="13382" y="1376"/>
                  </a:lnTo>
                  <a:close/>
                  <a:moveTo>
                    <a:pt x="0" y="0"/>
                  </a:moveTo>
                  <a:lnTo>
                    <a:pt x="0" y="11044"/>
                  </a:lnTo>
                  <a:lnTo>
                    <a:pt x="15666" y="11044"/>
                  </a:lnTo>
                  <a:lnTo>
                    <a:pt x="15666" y="9659"/>
                  </a:lnTo>
                  <a:lnTo>
                    <a:pt x="15208" y="9659"/>
                  </a:lnTo>
                  <a:lnTo>
                    <a:pt x="15208" y="10586"/>
                  </a:lnTo>
                  <a:lnTo>
                    <a:pt x="461" y="10586"/>
                  </a:lnTo>
                  <a:lnTo>
                    <a:pt x="461" y="458"/>
                  </a:lnTo>
                  <a:lnTo>
                    <a:pt x="5753" y="458"/>
                  </a:lnTo>
                  <a:lnTo>
                    <a:pt x="5753" y="918"/>
                  </a:lnTo>
                  <a:lnTo>
                    <a:pt x="918" y="918"/>
                  </a:lnTo>
                  <a:lnTo>
                    <a:pt x="918" y="9208"/>
                  </a:lnTo>
                  <a:lnTo>
                    <a:pt x="14748" y="9208"/>
                  </a:lnTo>
                  <a:lnTo>
                    <a:pt x="14748" y="918"/>
                  </a:lnTo>
                  <a:lnTo>
                    <a:pt x="9904" y="918"/>
                  </a:lnTo>
                  <a:lnTo>
                    <a:pt x="9904" y="458"/>
                  </a:lnTo>
                  <a:lnTo>
                    <a:pt x="15208" y="458"/>
                  </a:lnTo>
                  <a:lnTo>
                    <a:pt x="15208" y="8281"/>
                  </a:lnTo>
                  <a:lnTo>
                    <a:pt x="15666" y="8281"/>
                  </a:lnTo>
                  <a:lnTo>
                    <a:pt x="15666" y="0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3118272" y="2585683"/>
              <a:ext cx="36092" cy="27607"/>
            </a:xfrm>
            <a:custGeom>
              <a:rect b="b" l="l" r="r" t="t"/>
              <a:pathLst>
                <a:path extrusionOk="0" h="462" w="604">
                  <a:moveTo>
                    <a:pt x="297" y="1"/>
                  </a:moveTo>
                  <a:cubicBezTo>
                    <a:pt x="1" y="1"/>
                    <a:pt x="1" y="451"/>
                    <a:pt x="297" y="461"/>
                  </a:cubicBezTo>
                  <a:cubicBezTo>
                    <a:pt x="603" y="451"/>
                    <a:pt x="603" y="1"/>
                    <a:pt x="297" y="1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3081701" y="2557776"/>
              <a:ext cx="109172" cy="82820"/>
            </a:xfrm>
            <a:custGeom>
              <a:rect b="b" l="l" r="r" t="t"/>
              <a:pathLst>
                <a:path extrusionOk="0" h="1386" w="1827">
                  <a:moveTo>
                    <a:pt x="909" y="468"/>
                  </a:moveTo>
                  <a:cubicBezTo>
                    <a:pt x="1215" y="468"/>
                    <a:pt x="1215" y="918"/>
                    <a:pt x="909" y="928"/>
                  </a:cubicBezTo>
                  <a:cubicBezTo>
                    <a:pt x="613" y="918"/>
                    <a:pt x="613" y="468"/>
                    <a:pt x="909" y="468"/>
                  </a:cubicBezTo>
                  <a:close/>
                  <a:moveTo>
                    <a:pt x="909" y="0"/>
                  </a:moveTo>
                  <a:cubicBezTo>
                    <a:pt x="1" y="30"/>
                    <a:pt x="1" y="1366"/>
                    <a:pt x="909" y="1386"/>
                  </a:cubicBezTo>
                  <a:cubicBezTo>
                    <a:pt x="1827" y="1366"/>
                    <a:pt x="1827" y="30"/>
                    <a:pt x="909" y="0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9"/>
            <p:cNvSpPr/>
            <p:nvPr/>
          </p:nvSpPr>
          <p:spPr>
            <a:xfrm>
              <a:off x="3370621" y="2448662"/>
              <a:ext cx="246788" cy="246788"/>
            </a:xfrm>
            <a:custGeom>
              <a:rect b="b" l="l" r="r" t="t"/>
              <a:pathLst>
                <a:path extrusionOk="0" h="4130" w="4130">
                  <a:moveTo>
                    <a:pt x="1836" y="0"/>
                  </a:moveTo>
                  <a:lnTo>
                    <a:pt x="1836" y="458"/>
                  </a:lnTo>
                  <a:cubicBezTo>
                    <a:pt x="1131" y="561"/>
                    <a:pt x="571" y="1121"/>
                    <a:pt x="468" y="1836"/>
                  </a:cubicBezTo>
                  <a:lnTo>
                    <a:pt x="0" y="1836"/>
                  </a:lnTo>
                  <a:lnTo>
                    <a:pt x="0" y="2294"/>
                  </a:lnTo>
                  <a:lnTo>
                    <a:pt x="468" y="2294"/>
                  </a:lnTo>
                  <a:cubicBezTo>
                    <a:pt x="571" y="2999"/>
                    <a:pt x="1131" y="3559"/>
                    <a:pt x="1836" y="3652"/>
                  </a:cubicBezTo>
                  <a:lnTo>
                    <a:pt x="1836" y="4130"/>
                  </a:lnTo>
                  <a:lnTo>
                    <a:pt x="2294" y="4130"/>
                  </a:lnTo>
                  <a:lnTo>
                    <a:pt x="2294" y="3652"/>
                  </a:lnTo>
                  <a:cubicBezTo>
                    <a:pt x="2999" y="3559"/>
                    <a:pt x="3559" y="2999"/>
                    <a:pt x="3662" y="2294"/>
                  </a:cubicBezTo>
                  <a:lnTo>
                    <a:pt x="4129" y="2294"/>
                  </a:lnTo>
                  <a:lnTo>
                    <a:pt x="4129" y="1836"/>
                  </a:lnTo>
                  <a:lnTo>
                    <a:pt x="3662" y="1836"/>
                  </a:lnTo>
                  <a:cubicBezTo>
                    <a:pt x="3630" y="1582"/>
                    <a:pt x="3540" y="1337"/>
                    <a:pt x="3385" y="1131"/>
                  </a:cubicBezTo>
                  <a:lnTo>
                    <a:pt x="3008" y="1398"/>
                  </a:lnTo>
                  <a:cubicBezTo>
                    <a:pt x="3544" y="2116"/>
                    <a:pt x="2988" y="3212"/>
                    <a:pt x="2097" y="3212"/>
                  </a:cubicBezTo>
                  <a:cubicBezTo>
                    <a:pt x="2089" y="3212"/>
                    <a:pt x="2080" y="3212"/>
                    <a:pt x="2071" y="3212"/>
                  </a:cubicBezTo>
                  <a:cubicBezTo>
                    <a:pt x="1427" y="3212"/>
                    <a:pt x="918" y="2693"/>
                    <a:pt x="918" y="2061"/>
                  </a:cubicBezTo>
                  <a:cubicBezTo>
                    <a:pt x="895" y="1397"/>
                    <a:pt x="1486" y="905"/>
                    <a:pt x="2092" y="905"/>
                  </a:cubicBezTo>
                  <a:cubicBezTo>
                    <a:pt x="2306" y="905"/>
                    <a:pt x="2521" y="966"/>
                    <a:pt x="2712" y="1102"/>
                  </a:cubicBezTo>
                  <a:lnTo>
                    <a:pt x="2967" y="725"/>
                  </a:lnTo>
                  <a:cubicBezTo>
                    <a:pt x="2764" y="581"/>
                    <a:pt x="2538" y="500"/>
                    <a:pt x="2294" y="458"/>
                  </a:cubicBezTo>
                  <a:lnTo>
                    <a:pt x="2294" y="0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3455295" y="2532739"/>
              <a:ext cx="78040" cy="78040"/>
            </a:xfrm>
            <a:custGeom>
              <a:rect b="b" l="l" r="r" t="t"/>
              <a:pathLst>
                <a:path extrusionOk="0" h="1306" w="1306">
                  <a:moveTo>
                    <a:pt x="326" y="1"/>
                  </a:moveTo>
                  <a:lnTo>
                    <a:pt x="0" y="326"/>
                  </a:lnTo>
                  <a:lnTo>
                    <a:pt x="326" y="654"/>
                  </a:lnTo>
                  <a:lnTo>
                    <a:pt x="0" y="980"/>
                  </a:lnTo>
                  <a:lnTo>
                    <a:pt x="326" y="1305"/>
                  </a:lnTo>
                  <a:lnTo>
                    <a:pt x="654" y="980"/>
                  </a:lnTo>
                  <a:lnTo>
                    <a:pt x="980" y="1305"/>
                  </a:lnTo>
                  <a:lnTo>
                    <a:pt x="1305" y="980"/>
                  </a:lnTo>
                  <a:lnTo>
                    <a:pt x="980" y="654"/>
                  </a:lnTo>
                  <a:lnTo>
                    <a:pt x="1305" y="326"/>
                  </a:lnTo>
                  <a:lnTo>
                    <a:pt x="980" y="1"/>
                  </a:lnTo>
                  <a:lnTo>
                    <a:pt x="654" y="326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9"/>
            <p:cNvSpPr/>
            <p:nvPr/>
          </p:nvSpPr>
          <p:spPr>
            <a:xfrm>
              <a:off x="3631993" y="2847832"/>
              <a:ext cx="82402" cy="28145"/>
            </a:xfrm>
            <a:custGeom>
              <a:rect b="b" l="l" r="r" t="t"/>
              <a:pathLst>
                <a:path extrusionOk="0" h="471" w="1379">
                  <a:moveTo>
                    <a:pt x="0" y="0"/>
                  </a:moveTo>
                  <a:lnTo>
                    <a:pt x="0" y="470"/>
                  </a:lnTo>
                  <a:lnTo>
                    <a:pt x="1378" y="470"/>
                  </a:lnTo>
                  <a:lnTo>
                    <a:pt x="1378" y="0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3576540" y="2847832"/>
              <a:ext cx="27547" cy="28145"/>
            </a:xfrm>
            <a:custGeom>
              <a:rect b="b" l="l" r="r" t="t"/>
              <a:pathLst>
                <a:path extrusionOk="0" h="471" w="461">
                  <a:moveTo>
                    <a:pt x="1" y="0"/>
                  </a:moveTo>
                  <a:lnTo>
                    <a:pt x="1" y="470"/>
                  </a:lnTo>
                  <a:lnTo>
                    <a:pt x="461" y="470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3521684" y="2847832"/>
              <a:ext cx="27547" cy="28145"/>
            </a:xfrm>
            <a:custGeom>
              <a:rect b="b" l="l" r="r" t="t"/>
              <a:pathLst>
                <a:path extrusionOk="0" h="471" w="461">
                  <a:moveTo>
                    <a:pt x="1" y="0"/>
                  </a:moveTo>
                  <a:lnTo>
                    <a:pt x="1" y="470"/>
                  </a:lnTo>
                  <a:lnTo>
                    <a:pt x="461" y="470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2943366" y="2847832"/>
              <a:ext cx="27428" cy="28145"/>
            </a:xfrm>
            <a:custGeom>
              <a:rect b="b" l="l" r="r" t="t"/>
              <a:pathLst>
                <a:path extrusionOk="0" h="471" w="459">
                  <a:moveTo>
                    <a:pt x="0" y="0"/>
                  </a:moveTo>
                  <a:lnTo>
                    <a:pt x="0" y="470"/>
                  </a:lnTo>
                  <a:lnTo>
                    <a:pt x="458" y="47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2998820" y="2847832"/>
              <a:ext cx="27547" cy="28145"/>
            </a:xfrm>
            <a:custGeom>
              <a:rect b="b" l="l" r="r" t="t"/>
              <a:pathLst>
                <a:path extrusionOk="0" h="471" w="461">
                  <a:moveTo>
                    <a:pt x="0" y="0"/>
                  </a:moveTo>
                  <a:lnTo>
                    <a:pt x="0" y="470"/>
                  </a:lnTo>
                  <a:lnTo>
                    <a:pt x="460" y="470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0" name="Google Shape;800;p29"/>
          <p:cNvGrpSpPr/>
          <p:nvPr/>
        </p:nvGrpSpPr>
        <p:grpSpPr>
          <a:xfrm>
            <a:off x="1262113" y="1603350"/>
            <a:ext cx="310696" cy="659924"/>
            <a:chOff x="1849688" y="2189585"/>
            <a:chExt cx="310696" cy="659924"/>
          </a:xfrm>
        </p:grpSpPr>
        <p:sp>
          <p:nvSpPr>
            <p:cNvPr id="801" name="Google Shape;801;p29"/>
            <p:cNvSpPr/>
            <p:nvPr/>
          </p:nvSpPr>
          <p:spPr>
            <a:xfrm>
              <a:off x="1849688" y="2189585"/>
              <a:ext cx="310696" cy="659894"/>
            </a:xfrm>
            <a:custGeom>
              <a:rect b="b" l="l" r="r" t="t"/>
              <a:pathLst>
                <a:path extrusionOk="0" h="15667" w="7376">
                  <a:moveTo>
                    <a:pt x="3958" y="1"/>
                  </a:moveTo>
                  <a:lnTo>
                    <a:pt x="0" y="1695"/>
                  </a:lnTo>
                  <a:lnTo>
                    <a:pt x="0" y="15666"/>
                  </a:lnTo>
                  <a:lnTo>
                    <a:pt x="4609" y="15666"/>
                  </a:lnTo>
                  <a:lnTo>
                    <a:pt x="4609" y="15208"/>
                  </a:lnTo>
                  <a:lnTo>
                    <a:pt x="460" y="15208"/>
                  </a:lnTo>
                  <a:lnTo>
                    <a:pt x="460" y="2307"/>
                  </a:lnTo>
                  <a:lnTo>
                    <a:pt x="6915" y="2307"/>
                  </a:lnTo>
                  <a:lnTo>
                    <a:pt x="6915" y="15208"/>
                  </a:lnTo>
                  <a:lnTo>
                    <a:pt x="5997" y="15208"/>
                  </a:lnTo>
                  <a:lnTo>
                    <a:pt x="5997" y="15666"/>
                  </a:lnTo>
                  <a:lnTo>
                    <a:pt x="7375" y="15666"/>
                  </a:lnTo>
                  <a:lnTo>
                    <a:pt x="7375" y="1849"/>
                  </a:lnTo>
                  <a:lnTo>
                    <a:pt x="815" y="1849"/>
                  </a:lnTo>
                  <a:lnTo>
                    <a:pt x="3917" y="522"/>
                  </a:lnTo>
                  <a:lnTo>
                    <a:pt x="3917" y="1389"/>
                  </a:lnTo>
                  <a:lnTo>
                    <a:pt x="4377" y="1389"/>
                  </a:lnTo>
                  <a:lnTo>
                    <a:pt x="4377" y="1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1884017" y="2267427"/>
              <a:ext cx="42" cy="4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2063202" y="2830177"/>
              <a:ext cx="19334" cy="19333"/>
            </a:xfrm>
            <a:custGeom>
              <a:rect b="b" l="l" r="r" t="t"/>
              <a:pathLst>
                <a:path extrusionOk="0" h="459" w="459">
                  <a:moveTo>
                    <a:pt x="0" y="0"/>
                  </a:moveTo>
                  <a:lnTo>
                    <a:pt x="0" y="458"/>
                  </a:lnTo>
                  <a:lnTo>
                    <a:pt x="458" y="458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1914092" y="2364476"/>
              <a:ext cx="181843" cy="265482"/>
            </a:xfrm>
            <a:custGeom>
              <a:rect b="b" l="l" r="r" t="t"/>
              <a:pathLst>
                <a:path extrusionOk="0" h="6303" w="4317">
                  <a:moveTo>
                    <a:pt x="2990" y="460"/>
                  </a:moveTo>
                  <a:lnTo>
                    <a:pt x="2713" y="928"/>
                  </a:lnTo>
                  <a:lnTo>
                    <a:pt x="1602" y="928"/>
                  </a:lnTo>
                  <a:lnTo>
                    <a:pt x="1328" y="460"/>
                  </a:lnTo>
                  <a:close/>
                  <a:moveTo>
                    <a:pt x="2449" y="1388"/>
                  </a:moveTo>
                  <a:lnTo>
                    <a:pt x="2162" y="1897"/>
                  </a:lnTo>
                  <a:lnTo>
                    <a:pt x="1869" y="1388"/>
                  </a:lnTo>
                  <a:close/>
                  <a:moveTo>
                    <a:pt x="3315" y="827"/>
                  </a:moveTo>
                  <a:lnTo>
                    <a:pt x="3315" y="1337"/>
                  </a:lnTo>
                  <a:cubicBezTo>
                    <a:pt x="3347" y="1797"/>
                    <a:pt x="2877" y="2409"/>
                    <a:pt x="2684" y="2795"/>
                  </a:cubicBezTo>
                  <a:lnTo>
                    <a:pt x="2429" y="2357"/>
                  </a:lnTo>
                  <a:lnTo>
                    <a:pt x="3315" y="827"/>
                  </a:lnTo>
                  <a:close/>
                  <a:moveTo>
                    <a:pt x="1012" y="827"/>
                  </a:moveTo>
                  <a:lnTo>
                    <a:pt x="3682" y="5446"/>
                  </a:lnTo>
                  <a:lnTo>
                    <a:pt x="3296" y="5671"/>
                  </a:lnTo>
                  <a:lnTo>
                    <a:pt x="1183" y="2000"/>
                  </a:lnTo>
                  <a:cubicBezTo>
                    <a:pt x="1073" y="1797"/>
                    <a:pt x="1012" y="1572"/>
                    <a:pt x="1012" y="1337"/>
                  </a:cubicBezTo>
                  <a:lnTo>
                    <a:pt x="1012" y="827"/>
                  </a:lnTo>
                  <a:close/>
                  <a:moveTo>
                    <a:pt x="552" y="0"/>
                  </a:moveTo>
                  <a:lnTo>
                    <a:pt x="552" y="1337"/>
                  </a:lnTo>
                  <a:cubicBezTo>
                    <a:pt x="552" y="1652"/>
                    <a:pt x="633" y="1958"/>
                    <a:pt x="787" y="2235"/>
                  </a:cubicBezTo>
                  <a:lnTo>
                    <a:pt x="1888" y="4151"/>
                  </a:lnTo>
                  <a:lnTo>
                    <a:pt x="1022" y="5671"/>
                  </a:lnTo>
                  <a:lnTo>
                    <a:pt x="633" y="5446"/>
                  </a:lnTo>
                  <a:lnTo>
                    <a:pt x="1408" y="4110"/>
                  </a:lnTo>
                  <a:lnTo>
                    <a:pt x="1134" y="3662"/>
                  </a:lnTo>
                  <a:lnTo>
                    <a:pt x="1" y="5610"/>
                  </a:lnTo>
                  <a:lnTo>
                    <a:pt x="1195" y="6303"/>
                  </a:lnTo>
                  <a:lnTo>
                    <a:pt x="2153" y="4621"/>
                  </a:lnTo>
                  <a:lnTo>
                    <a:pt x="3132" y="6303"/>
                  </a:lnTo>
                  <a:lnTo>
                    <a:pt x="4316" y="5610"/>
                  </a:lnTo>
                  <a:lnTo>
                    <a:pt x="2948" y="3253"/>
                  </a:lnTo>
                  <a:cubicBezTo>
                    <a:pt x="3927" y="1601"/>
                    <a:pt x="3766" y="1887"/>
                    <a:pt x="3775" y="0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9"/>
            <p:cNvSpPr/>
            <p:nvPr/>
          </p:nvSpPr>
          <p:spPr>
            <a:xfrm>
              <a:off x="1908153" y="2674704"/>
              <a:ext cx="194185" cy="58378"/>
            </a:xfrm>
            <a:custGeom>
              <a:rect b="b" l="l" r="r" t="t"/>
              <a:pathLst>
                <a:path extrusionOk="0" h="1386" w="4610">
                  <a:moveTo>
                    <a:pt x="4151" y="468"/>
                  </a:moveTo>
                  <a:lnTo>
                    <a:pt x="4151" y="928"/>
                  </a:lnTo>
                  <a:lnTo>
                    <a:pt x="458" y="928"/>
                  </a:lnTo>
                  <a:lnTo>
                    <a:pt x="458" y="468"/>
                  </a:lnTo>
                  <a:close/>
                  <a:moveTo>
                    <a:pt x="0" y="0"/>
                  </a:moveTo>
                  <a:lnTo>
                    <a:pt x="0" y="1386"/>
                  </a:lnTo>
                  <a:lnTo>
                    <a:pt x="4609" y="1386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9"/>
            <p:cNvSpPr/>
            <p:nvPr/>
          </p:nvSpPr>
          <p:spPr>
            <a:xfrm>
              <a:off x="1908153" y="2752419"/>
              <a:ext cx="87236" cy="19333"/>
            </a:xfrm>
            <a:custGeom>
              <a:rect b="b" l="l" r="r" t="t"/>
              <a:pathLst>
                <a:path extrusionOk="0" h="459" w="2071">
                  <a:moveTo>
                    <a:pt x="0" y="1"/>
                  </a:moveTo>
                  <a:lnTo>
                    <a:pt x="0" y="459"/>
                  </a:lnTo>
                  <a:lnTo>
                    <a:pt x="2071" y="459"/>
                  </a:lnTo>
                  <a:lnTo>
                    <a:pt x="2071" y="1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29"/>
            <p:cNvSpPr/>
            <p:nvPr/>
          </p:nvSpPr>
          <p:spPr>
            <a:xfrm>
              <a:off x="2014636" y="2752419"/>
              <a:ext cx="87699" cy="19333"/>
            </a:xfrm>
            <a:custGeom>
              <a:rect b="b" l="l" r="r" t="t"/>
              <a:pathLst>
                <a:path extrusionOk="0" h="459" w="2082">
                  <a:moveTo>
                    <a:pt x="1" y="1"/>
                  </a:moveTo>
                  <a:lnTo>
                    <a:pt x="1" y="459"/>
                  </a:lnTo>
                  <a:lnTo>
                    <a:pt x="2081" y="459"/>
                  </a:lnTo>
                  <a:lnTo>
                    <a:pt x="2081" y="1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1888735" y="2306095"/>
              <a:ext cx="19461" cy="19333"/>
            </a:xfrm>
            <a:custGeom>
              <a:rect b="b" l="l" r="r" t="t"/>
              <a:pathLst>
                <a:path extrusionOk="0" h="459" w="462">
                  <a:moveTo>
                    <a:pt x="1" y="1"/>
                  </a:moveTo>
                  <a:lnTo>
                    <a:pt x="1" y="458"/>
                  </a:lnTo>
                  <a:lnTo>
                    <a:pt x="461" y="458"/>
                  </a:lnTo>
                  <a:lnTo>
                    <a:pt x="461" y="1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927402" y="2306095"/>
              <a:ext cx="19418" cy="19333"/>
            </a:xfrm>
            <a:custGeom>
              <a:rect b="b" l="l" r="r" t="t"/>
              <a:pathLst>
                <a:path extrusionOk="0" h="459" w="461">
                  <a:moveTo>
                    <a:pt x="1" y="1"/>
                  </a:moveTo>
                  <a:lnTo>
                    <a:pt x="1" y="458"/>
                  </a:lnTo>
                  <a:lnTo>
                    <a:pt x="461" y="458"/>
                  </a:lnTo>
                  <a:lnTo>
                    <a:pt x="461" y="1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0" name="Google Shape;810;p29"/>
          <p:cNvGrpSpPr/>
          <p:nvPr/>
        </p:nvGrpSpPr>
        <p:grpSpPr>
          <a:xfrm>
            <a:off x="5229376" y="1613375"/>
            <a:ext cx="773943" cy="659920"/>
            <a:chOff x="5080014" y="2345356"/>
            <a:chExt cx="773943" cy="659920"/>
          </a:xfrm>
        </p:grpSpPr>
        <p:sp>
          <p:nvSpPr>
            <p:cNvPr id="811" name="Google Shape;811;p29"/>
            <p:cNvSpPr/>
            <p:nvPr/>
          </p:nvSpPr>
          <p:spPr>
            <a:xfrm>
              <a:off x="5080014" y="2345356"/>
              <a:ext cx="773943" cy="659920"/>
            </a:xfrm>
            <a:custGeom>
              <a:rect b="b" l="l" r="r" t="t"/>
              <a:pathLst>
                <a:path extrusionOk="0" h="14932" w="17512">
                  <a:moveTo>
                    <a:pt x="3663" y="458"/>
                  </a:moveTo>
                  <a:lnTo>
                    <a:pt x="3663" y="6098"/>
                  </a:lnTo>
                  <a:cubicBezTo>
                    <a:pt x="3499" y="6058"/>
                    <a:pt x="3344" y="6027"/>
                    <a:pt x="3193" y="6017"/>
                  </a:cubicBezTo>
                  <a:lnTo>
                    <a:pt x="3193" y="458"/>
                  </a:lnTo>
                  <a:close/>
                  <a:moveTo>
                    <a:pt x="9802" y="9669"/>
                  </a:moveTo>
                  <a:lnTo>
                    <a:pt x="9525" y="10136"/>
                  </a:lnTo>
                  <a:lnTo>
                    <a:pt x="8414" y="10136"/>
                  </a:lnTo>
                  <a:lnTo>
                    <a:pt x="8140" y="9669"/>
                  </a:lnTo>
                  <a:close/>
                  <a:moveTo>
                    <a:pt x="9261" y="10596"/>
                  </a:moveTo>
                  <a:lnTo>
                    <a:pt x="8964" y="11106"/>
                  </a:lnTo>
                  <a:lnTo>
                    <a:pt x="8680" y="10596"/>
                  </a:lnTo>
                  <a:close/>
                  <a:moveTo>
                    <a:pt x="10127" y="10036"/>
                  </a:moveTo>
                  <a:lnTo>
                    <a:pt x="10127" y="10545"/>
                  </a:lnTo>
                  <a:cubicBezTo>
                    <a:pt x="10159" y="11005"/>
                    <a:pt x="9689" y="11617"/>
                    <a:pt x="9486" y="12004"/>
                  </a:cubicBezTo>
                  <a:lnTo>
                    <a:pt x="9231" y="11566"/>
                  </a:lnTo>
                  <a:lnTo>
                    <a:pt x="10127" y="10036"/>
                  </a:lnTo>
                  <a:close/>
                  <a:moveTo>
                    <a:pt x="8446" y="12922"/>
                  </a:moveTo>
                  <a:lnTo>
                    <a:pt x="8700" y="13370"/>
                  </a:lnTo>
                  <a:lnTo>
                    <a:pt x="8159" y="14268"/>
                  </a:lnTo>
                  <a:lnTo>
                    <a:pt x="7763" y="14043"/>
                  </a:lnTo>
                  <a:lnTo>
                    <a:pt x="8446" y="12922"/>
                  </a:lnTo>
                  <a:close/>
                  <a:moveTo>
                    <a:pt x="7824" y="10036"/>
                  </a:moveTo>
                  <a:lnTo>
                    <a:pt x="10149" y="14075"/>
                  </a:lnTo>
                  <a:lnTo>
                    <a:pt x="9760" y="14297"/>
                  </a:lnTo>
                  <a:lnTo>
                    <a:pt x="7995" y="11208"/>
                  </a:lnTo>
                  <a:cubicBezTo>
                    <a:pt x="7782" y="10883"/>
                    <a:pt x="7812" y="10413"/>
                    <a:pt x="7824" y="10036"/>
                  </a:cubicBezTo>
                  <a:close/>
                  <a:moveTo>
                    <a:pt x="2733" y="0"/>
                  </a:moveTo>
                  <a:lnTo>
                    <a:pt x="2733" y="6110"/>
                  </a:lnTo>
                  <a:cubicBezTo>
                    <a:pt x="1" y="8423"/>
                    <a:pt x="816" y="13228"/>
                    <a:pt x="4794" y="13340"/>
                  </a:cubicBezTo>
                  <a:cubicBezTo>
                    <a:pt x="5631" y="13299"/>
                    <a:pt x="6323" y="13135"/>
                    <a:pt x="7334" y="13044"/>
                  </a:cubicBezTo>
                  <a:lnTo>
                    <a:pt x="7628" y="12545"/>
                  </a:lnTo>
                  <a:lnTo>
                    <a:pt x="7628" y="12545"/>
                  </a:lnTo>
                  <a:cubicBezTo>
                    <a:pt x="6864" y="12635"/>
                    <a:pt x="5773" y="12768"/>
                    <a:pt x="5241" y="12851"/>
                  </a:cubicBezTo>
                  <a:cubicBezTo>
                    <a:pt x="5085" y="12875"/>
                    <a:pt x="4929" y="12887"/>
                    <a:pt x="4775" y="12887"/>
                  </a:cubicBezTo>
                  <a:cubicBezTo>
                    <a:pt x="3059" y="12887"/>
                    <a:pt x="1544" y="11429"/>
                    <a:pt x="1582" y="9688"/>
                  </a:cubicBezTo>
                  <a:cubicBezTo>
                    <a:pt x="1582" y="8597"/>
                    <a:pt x="2133" y="7077"/>
                    <a:pt x="3029" y="6465"/>
                  </a:cubicBezTo>
                  <a:cubicBezTo>
                    <a:pt x="4559" y="6548"/>
                    <a:pt x="6568" y="8220"/>
                    <a:pt x="7354" y="9586"/>
                  </a:cubicBezTo>
                  <a:cubicBezTo>
                    <a:pt x="7322" y="11250"/>
                    <a:pt x="7383" y="11054"/>
                    <a:pt x="8179" y="12462"/>
                  </a:cubicBezTo>
                  <a:lnTo>
                    <a:pt x="7129" y="14207"/>
                  </a:lnTo>
                  <a:lnTo>
                    <a:pt x="8323" y="14899"/>
                  </a:lnTo>
                  <a:lnTo>
                    <a:pt x="8955" y="13830"/>
                  </a:lnTo>
                  <a:lnTo>
                    <a:pt x="9586" y="14931"/>
                  </a:lnTo>
                  <a:lnTo>
                    <a:pt x="10781" y="14236"/>
                  </a:lnTo>
                  <a:lnTo>
                    <a:pt x="9750" y="12462"/>
                  </a:lnTo>
                  <a:cubicBezTo>
                    <a:pt x="10555" y="11054"/>
                    <a:pt x="10617" y="11250"/>
                    <a:pt x="10587" y="9576"/>
                  </a:cubicBezTo>
                  <a:cubicBezTo>
                    <a:pt x="11373" y="8220"/>
                    <a:pt x="13380" y="6548"/>
                    <a:pt x="14900" y="6465"/>
                  </a:cubicBezTo>
                  <a:lnTo>
                    <a:pt x="14900" y="6465"/>
                  </a:lnTo>
                  <a:cubicBezTo>
                    <a:pt x="16941" y="8078"/>
                    <a:pt x="16910" y="11862"/>
                    <a:pt x="14166" y="12738"/>
                  </a:cubicBezTo>
                  <a:cubicBezTo>
                    <a:pt x="13867" y="12837"/>
                    <a:pt x="13549" y="12892"/>
                    <a:pt x="13224" y="12892"/>
                  </a:cubicBezTo>
                  <a:cubicBezTo>
                    <a:pt x="13083" y="12892"/>
                    <a:pt x="12942" y="12882"/>
                    <a:pt x="12800" y="12861"/>
                  </a:cubicBezTo>
                  <a:cubicBezTo>
                    <a:pt x="12330" y="12799"/>
                    <a:pt x="11138" y="12635"/>
                    <a:pt x="10301" y="12545"/>
                  </a:cubicBezTo>
                  <a:lnTo>
                    <a:pt x="10301" y="12545"/>
                  </a:lnTo>
                  <a:lnTo>
                    <a:pt x="10587" y="13044"/>
                  </a:lnTo>
                  <a:cubicBezTo>
                    <a:pt x="11422" y="13135"/>
                    <a:pt x="12269" y="13257"/>
                    <a:pt x="12729" y="13318"/>
                  </a:cubicBezTo>
                  <a:cubicBezTo>
                    <a:pt x="12894" y="13341"/>
                    <a:pt x="13062" y="13353"/>
                    <a:pt x="13230" y="13353"/>
                  </a:cubicBezTo>
                  <a:cubicBezTo>
                    <a:pt x="13602" y="13353"/>
                    <a:pt x="13973" y="13296"/>
                    <a:pt x="14310" y="13176"/>
                  </a:cubicBezTo>
                  <a:cubicBezTo>
                    <a:pt x="17399" y="12197"/>
                    <a:pt x="17512" y="7914"/>
                    <a:pt x="15177" y="6098"/>
                  </a:cubicBezTo>
                  <a:lnTo>
                    <a:pt x="15177" y="5057"/>
                  </a:lnTo>
                  <a:lnTo>
                    <a:pt x="14717" y="5057"/>
                  </a:lnTo>
                  <a:lnTo>
                    <a:pt x="14717" y="6017"/>
                  </a:lnTo>
                  <a:cubicBezTo>
                    <a:pt x="14565" y="6036"/>
                    <a:pt x="14411" y="6068"/>
                    <a:pt x="14259" y="6110"/>
                  </a:cubicBezTo>
                  <a:lnTo>
                    <a:pt x="14259" y="458"/>
                  </a:lnTo>
                  <a:lnTo>
                    <a:pt x="14717" y="458"/>
                  </a:lnTo>
                  <a:lnTo>
                    <a:pt x="14717" y="3672"/>
                  </a:lnTo>
                  <a:lnTo>
                    <a:pt x="15177" y="3672"/>
                  </a:lnTo>
                  <a:lnTo>
                    <a:pt x="15177" y="0"/>
                  </a:lnTo>
                  <a:lnTo>
                    <a:pt x="13799" y="0"/>
                  </a:lnTo>
                  <a:lnTo>
                    <a:pt x="13799" y="6262"/>
                  </a:lnTo>
                  <a:cubicBezTo>
                    <a:pt x="12423" y="6793"/>
                    <a:pt x="11045" y="7995"/>
                    <a:pt x="10271" y="9209"/>
                  </a:cubicBezTo>
                  <a:lnTo>
                    <a:pt x="7670" y="9209"/>
                  </a:lnTo>
                  <a:cubicBezTo>
                    <a:pt x="6884" y="7985"/>
                    <a:pt x="5498" y="6783"/>
                    <a:pt x="4120" y="6252"/>
                  </a:cubicBezTo>
                  <a:lnTo>
                    <a:pt x="4120" y="0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5730392" y="2528282"/>
              <a:ext cx="20374" cy="20374"/>
            </a:xfrm>
            <a:custGeom>
              <a:rect b="b" l="l" r="r" t="t"/>
              <a:pathLst>
                <a:path extrusionOk="0" h="461" w="461">
                  <a:moveTo>
                    <a:pt x="1" y="0"/>
                  </a:moveTo>
                  <a:lnTo>
                    <a:pt x="1" y="461"/>
                  </a:lnTo>
                  <a:lnTo>
                    <a:pt x="461" y="46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5198590" y="2659057"/>
              <a:ext cx="28373" cy="28373"/>
            </a:xfrm>
            <a:custGeom>
              <a:rect b="b" l="l" r="r" t="t"/>
              <a:pathLst>
                <a:path extrusionOk="0" h="642" w="642">
                  <a:moveTo>
                    <a:pt x="285" y="1"/>
                  </a:moveTo>
                  <a:cubicBezTo>
                    <a:pt x="184" y="123"/>
                    <a:pt x="91" y="255"/>
                    <a:pt x="1" y="397"/>
                  </a:cubicBezTo>
                  <a:lnTo>
                    <a:pt x="397" y="642"/>
                  </a:lnTo>
                  <a:cubicBezTo>
                    <a:pt x="468" y="520"/>
                    <a:pt x="561" y="397"/>
                    <a:pt x="642" y="297"/>
                  </a:cubicBezTo>
                  <a:lnTo>
                    <a:pt x="285" y="1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5179674" y="2695518"/>
              <a:ext cx="27092" cy="26650"/>
            </a:xfrm>
            <a:custGeom>
              <a:rect b="b" l="l" r="r" t="t"/>
              <a:pathLst>
                <a:path extrusionOk="0" h="603" w="613">
                  <a:moveTo>
                    <a:pt x="194" y="1"/>
                  </a:moveTo>
                  <a:cubicBezTo>
                    <a:pt x="123" y="145"/>
                    <a:pt x="61" y="287"/>
                    <a:pt x="0" y="439"/>
                  </a:cubicBezTo>
                  <a:lnTo>
                    <a:pt x="438" y="603"/>
                  </a:lnTo>
                  <a:cubicBezTo>
                    <a:pt x="490" y="471"/>
                    <a:pt x="551" y="329"/>
                    <a:pt x="612" y="206"/>
                  </a:cubicBezTo>
                  <a:lnTo>
                    <a:pt x="194" y="1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5" name="Google Shape;815;p29"/>
          <p:cNvGrpSpPr/>
          <p:nvPr/>
        </p:nvGrpSpPr>
        <p:grpSpPr>
          <a:xfrm>
            <a:off x="7404714" y="1603725"/>
            <a:ext cx="722182" cy="679662"/>
            <a:chOff x="6513814" y="2167403"/>
            <a:chExt cx="722182" cy="679662"/>
          </a:xfrm>
        </p:grpSpPr>
        <p:sp>
          <p:nvSpPr>
            <p:cNvPr id="816" name="Google Shape;816;p29"/>
            <p:cNvSpPr/>
            <p:nvPr/>
          </p:nvSpPr>
          <p:spPr>
            <a:xfrm>
              <a:off x="7142677" y="2751411"/>
              <a:ext cx="27692" cy="27692"/>
            </a:xfrm>
            <a:custGeom>
              <a:rect b="b" l="l" r="r" t="t"/>
              <a:pathLst>
                <a:path extrusionOk="0" h="635" w="635">
                  <a:moveTo>
                    <a:pt x="235" y="1"/>
                  </a:moveTo>
                  <a:cubicBezTo>
                    <a:pt x="164" y="123"/>
                    <a:pt x="83" y="236"/>
                    <a:pt x="0" y="348"/>
                  </a:cubicBezTo>
                  <a:lnTo>
                    <a:pt x="357" y="635"/>
                  </a:lnTo>
                  <a:cubicBezTo>
                    <a:pt x="450" y="512"/>
                    <a:pt x="541" y="378"/>
                    <a:pt x="634" y="246"/>
                  </a:cubicBezTo>
                  <a:lnTo>
                    <a:pt x="235" y="1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29"/>
            <p:cNvSpPr/>
            <p:nvPr/>
          </p:nvSpPr>
          <p:spPr>
            <a:xfrm>
              <a:off x="6513814" y="2167403"/>
              <a:ext cx="722182" cy="679662"/>
            </a:xfrm>
            <a:custGeom>
              <a:rect b="b" l="l" r="r" t="t"/>
              <a:pathLst>
                <a:path extrusionOk="0" h="15585" w="16560">
                  <a:moveTo>
                    <a:pt x="7393" y="11485"/>
                  </a:moveTo>
                  <a:cubicBezTo>
                    <a:pt x="7393" y="11965"/>
                    <a:pt x="7486" y="12423"/>
                    <a:pt x="7638" y="12851"/>
                  </a:cubicBezTo>
                  <a:lnTo>
                    <a:pt x="2326" y="12851"/>
                  </a:lnTo>
                  <a:lnTo>
                    <a:pt x="2326" y="12403"/>
                  </a:lnTo>
                  <a:lnTo>
                    <a:pt x="6903" y="12403"/>
                  </a:lnTo>
                  <a:lnTo>
                    <a:pt x="6903" y="11945"/>
                  </a:lnTo>
                  <a:lnTo>
                    <a:pt x="2326" y="11945"/>
                  </a:lnTo>
                  <a:lnTo>
                    <a:pt x="2326" y="11485"/>
                  </a:lnTo>
                  <a:close/>
                  <a:moveTo>
                    <a:pt x="4069" y="1"/>
                  </a:moveTo>
                  <a:cubicBezTo>
                    <a:pt x="2346" y="13"/>
                    <a:pt x="938" y="1420"/>
                    <a:pt x="938" y="3143"/>
                  </a:cubicBezTo>
                  <a:lnTo>
                    <a:pt x="938" y="4132"/>
                  </a:lnTo>
                  <a:lnTo>
                    <a:pt x="20" y="4132"/>
                  </a:lnTo>
                  <a:cubicBezTo>
                    <a:pt x="10" y="4428"/>
                    <a:pt x="1" y="4712"/>
                    <a:pt x="1" y="4999"/>
                  </a:cubicBezTo>
                  <a:cubicBezTo>
                    <a:pt x="1" y="7304"/>
                    <a:pt x="439" y="9130"/>
                    <a:pt x="2326" y="10016"/>
                  </a:cubicBezTo>
                  <a:lnTo>
                    <a:pt x="2326" y="11027"/>
                  </a:lnTo>
                  <a:lnTo>
                    <a:pt x="1866" y="11027"/>
                  </a:lnTo>
                  <a:lnTo>
                    <a:pt x="1866" y="13311"/>
                  </a:lnTo>
                  <a:lnTo>
                    <a:pt x="7833" y="13311"/>
                  </a:lnTo>
                  <a:cubicBezTo>
                    <a:pt x="8506" y="14767"/>
                    <a:pt x="10046" y="15584"/>
                    <a:pt x="11585" y="15584"/>
                  </a:cubicBezTo>
                  <a:cubicBezTo>
                    <a:pt x="12633" y="15584"/>
                    <a:pt x="13680" y="15206"/>
                    <a:pt x="14452" y="14393"/>
                  </a:cubicBezTo>
                  <a:lnTo>
                    <a:pt x="14124" y="14065"/>
                  </a:lnTo>
                  <a:cubicBezTo>
                    <a:pt x="13416" y="14806"/>
                    <a:pt x="12512" y="15135"/>
                    <a:pt x="11613" y="15135"/>
                  </a:cubicBezTo>
                  <a:cubicBezTo>
                    <a:pt x="9702" y="15135"/>
                    <a:pt x="7811" y="13649"/>
                    <a:pt x="7853" y="11466"/>
                  </a:cubicBezTo>
                  <a:cubicBezTo>
                    <a:pt x="7853" y="9446"/>
                    <a:pt x="9505" y="7794"/>
                    <a:pt x="11524" y="7794"/>
                  </a:cubicBezTo>
                  <a:cubicBezTo>
                    <a:pt x="11551" y="7793"/>
                    <a:pt x="11578" y="7793"/>
                    <a:pt x="11605" y="7793"/>
                  </a:cubicBezTo>
                  <a:cubicBezTo>
                    <a:pt x="14194" y="7793"/>
                    <a:pt x="15999" y="10694"/>
                    <a:pt x="14858" y="13025"/>
                  </a:cubicBezTo>
                  <a:lnTo>
                    <a:pt x="15277" y="13218"/>
                  </a:lnTo>
                  <a:cubicBezTo>
                    <a:pt x="16560" y="10592"/>
                    <a:pt x="14519" y="7333"/>
                    <a:pt x="11606" y="7333"/>
                  </a:cubicBezTo>
                  <a:cubicBezTo>
                    <a:pt x="11579" y="7333"/>
                    <a:pt x="11552" y="7333"/>
                    <a:pt x="11524" y="7334"/>
                  </a:cubicBezTo>
                  <a:cubicBezTo>
                    <a:pt x="9393" y="7334"/>
                    <a:pt x="7638" y="8957"/>
                    <a:pt x="7415" y="11027"/>
                  </a:cubicBezTo>
                  <a:lnTo>
                    <a:pt x="2784" y="11027"/>
                  </a:lnTo>
                  <a:lnTo>
                    <a:pt x="2784" y="10087"/>
                  </a:lnTo>
                  <a:lnTo>
                    <a:pt x="4150" y="10087"/>
                  </a:lnTo>
                  <a:lnTo>
                    <a:pt x="4150" y="9630"/>
                  </a:lnTo>
                  <a:lnTo>
                    <a:pt x="2590" y="9630"/>
                  </a:lnTo>
                  <a:cubicBezTo>
                    <a:pt x="1428" y="9160"/>
                    <a:pt x="275" y="7833"/>
                    <a:pt x="478" y="4590"/>
                  </a:cubicBezTo>
                  <a:lnTo>
                    <a:pt x="3232" y="4590"/>
                  </a:lnTo>
                  <a:cubicBezTo>
                    <a:pt x="4446" y="4622"/>
                    <a:pt x="4446" y="6396"/>
                    <a:pt x="3232" y="6426"/>
                  </a:cubicBezTo>
                  <a:lnTo>
                    <a:pt x="1469" y="6426"/>
                  </a:lnTo>
                  <a:lnTo>
                    <a:pt x="1469" y="6886"/>
                  </a:lnTo>
                  <a:lnTo>
                    <a:pt x="3232" y="6886"/>
                  </a:lnTo>
                  <a:cubicBezTo>
                    <a:pt x="3917" y="6886"/>
                    <a:pt x="4487" y="6387"/>
                    <a:pt x="4590" y="5733"/>
                  </a:cubicBezTo>
                  <a:lnTo>
                    <a:pt x="5772" y="5733"/>
                  </a:lnTo>
                  <a:cubicBezTo>
                    <a:pt x="7415" y="5733"/>
                    <a:pt x="8751" y="4397"/>
                    <a:pt x="8751" y="2754"/>
                  </a:cubicBezTo>
                  <a:lnTo>
                    <a:pt x="8291" y="2754"/>
                  </a:lnTo>
                  <a:cubicBezTo>
                    <a:pt x="8291" y="4142"/>
                    <a:pt x="7160" y="5275"/>
                    <a:pt x="5772" y="5275"/>
                  </a:cubicBezTo>
                  <a:lnTo>
                    <a:pt x="4590" y="5275"/>
                  </a:lnTo>
                  <a:cubicBezTo>
                    <a:pt x="4487" y="4622"/>
                    <a:pt x="3917" y="4132"/>
                    <a:pt x="3232" y="4132"/>
                  </a:cubicBezTo>
                  <a:lnTo>
                    <a:pt x="1396" y="4132"/>
                  </a:lnTo>
                  <a:lnTo>
                    <a:pt x="1396" y="3143"/>
                  </a:lnTo>
                  <a:cubicBezTo>
                    <a:pt x="1396" y="1665"/>
                    <a:pt x="2600" y="471"/>
                    <a:pt x="4069" y="461"/>
                  </a:cubicBezTo>
                  <a:lnTo>
                    <a:pt x="6986" y="461"/>
                  </a:lnTo>
                  <a:cubicBezTo>
                    <a:pt x="7699" y="461"/>
                    <a:pt x="8372" y="735"/>
                    <a:pt x="8883" y="1246"/>
                  </a:cubicBezTo>
                  <a:cubicBezTo>
                    <a:pt x="9393" y="1756"/>
                    <a:pt x="9669" y="2429"/>
                    <a:pt x="9669" y="3143"/>
                  </a:cubicBezTo>
                  <a:lnTo>
                    <a:pt x="9669" y="7121"/>
                  </a:lnTo>
                  <a:lnTo>
                    <a:pt x="10127" y="7121"/>
                  </a:lnTo>
                  <a:lnTo>
                    <a:pt x="10127" y="3143"/>
                  </a:lnTo>
                  <a:cubicBezTo>
                    <a:pt x="10127" y="2306"/>
                    <a:pt x="9801" y="1511"/>
                    <a:pt x="9209" y="918"/>
                  </a:cubicBezTo>
                  <a:cubicBezTo>
                    <a:pt x="8617" y="329"/>
                    <a:pt x="7821" y="1"/>
                    <a:pt x="6986" y="1"/>
                  </a:cubicBezTo>
                  <a:cubicBezTo>
                    <a:pt x="6986" y="1"/>
                    <a:pt x="5694" y="6"/>
                    <a:pt x="4830" y="6"/>
                  </a:cubicBezTo>
                  <a:cubicBezTo>
                    <a:pt x="4397" y="6"/>
                    <a:pt x="4072" y="5"/>
                    <a:pt x="4069" y="1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29"/>
            <p:cNvSpPr/>
            <p:nvPr/>
          </p:nvSpPr>
          <p:spPr>
            <a:xfrm>
              <a:off x="6935876" y="2547307"/>
              <a:ext cx="158348" cy="248664"/>
            </a:xfrm>
            <a:custGeom>
              <a:rect b="b" l="l" r="r" t="t"/>
              <a:pathLst>
                <a:path extrusionOk="0" h="5702" w="3631">
                  <a:moveTo>
                    <a:pt x="2662" y="459"/>
                  </a:moveTo>
                  <a:lnTo>
                    <a:pt x="2387" y="919"/>
                  </a:lnTo>
                  <a:lnTo>
                    <a:pt x="1276" y="919"/>
                  </a:lnTo>
                  <a:lnTo>
                    <a:pt x="1009" y="459"/>
                  </a:lnTo>
                  <a:close/>
                  <a:moveTo>
                    <a:pt x="2121" y="1376"/>
                  </a:moveTo>
                  <a:lnTo>
                    <a:pt x="1837" y="1888"/>
                  </a:lnTo>
                  <a:lnTo>
                    <a:pt x="1541" y="1376"/>
                  </a:lnTo>
                  <a:close/>
                  <a:moveTo>
                    <a:pt x="2977" y="816"/>
                  </a:moveTo>
                  <a:lnTo>
                    <a:pt x="2977" y="1325"/>
                  </a:lnTo>
                  <a:cubicBezTo>
                    <a:pt x="3019" y="1785"/>
                    <a:pt x="2549" y="2397"/>
                    <a:pt x="2346" y="2784"/>
                  </a:cubicBezTo>
                  <a:lnTo>
                    <a:pt x="2101" y="2346"/>
                  </a:lnTo>
                  <a:lnTo>
                    <a:pt x="2977" y="816"/>
                  </a:lnTo>
                  <a:close/>
                  <a:moveTo>
                    <a:pt x="684" y="826"/>
                  </a:moveTo>
                  <a:lnTo>
                    <a:pt x="3009" y="4845"/>
                  </a:lnTo>
                  <a:lnTo>
                    <a:pt x="2622" y="5070"/>
                  </a:lnTo>
                  <a:lnTo>
                    <a:pt x="867" y="1988"/>
                  </a:lnTo>
                  <a:cubicBezTo>
                    <a:pt x="745" y="1795"/>
                    <a:pt x="684" y="1560"/>
                    <a:pt x="684" y="1325"/>
                  </a:cubicBezTo>
                  <a:lnTo>
                    <a:pt x="684" y="826"/>
                  </a:lnTo>
                  <a:close/>
                  <a:moveTo>
                    <a:pt x="224" y="1"/>
                  </a:moveTo>
                  <a:lnTo>
                    <a:pt x="224" y="1325"/>
                  </a:lnTo>
                  <a:cubicBezTo>
                    <a:pt x="224" y="1643"/>
                    <a:pt x="307" y="1949"/>
                    <a:pt x="468" y="2223"/>
                  </a:cubicBezTo>
                  <a:lnTo>
                    <a:pt x="1560" y="4140"/>
                  </a:lnTo>
                  <a:lnTo>
                    <a:pt x="1019" y="5038"/>
                  </a:lnTo>
                  <a:lnTo>
                    <a:pt x="632" y="4813"/>
                  </a:lnTo>
                  <a:lnTo>
                    <a:pt x="1061" y="4079"/>
                  </a:lnTo>
                  <a:lnTo>
                    <a:pt x="796" y="3641"/>
                  </a:lnTo>
                  <a:lnTo>
                    <a:pt x="1" y="4977"/>
                  </a:lnTo>
                  <a:lnTo>
                    <a:pt x="1183" y="5660"/>
                  </a:lnTo>
                  <a:lnTo>
                    <a:pt x="1827" y="4600"/>
                  </a:lnTo>
                  <a:lnTo>
                    <a:pt x="2449" y="5702"/>
                  </a:lnTo>
                  <a:lnTo>
                    <a:pt x="3631" y="5009"/>
                  </a:lnTo>
                  <a:lnTo>
                    <a:pt x="2610" y="3244"/>
                  </a:lnTo>
                  <a:cubicBezTo>
                    <a:pt x="3589" y="1602"/>
                    <a:pt x="3437" y="1888"/>
                    <a:pt x="3437" y="1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29"/>
            <p:cNvSpPr/>
            <p:nvPr/>
          </p:nvSpPr>
          <p:spPr>
            <a:xfrm>
              <a:off x="6654719" y="2207962"/>
              <a:ext cx="20104" cy="20017"/>
            </a:xfrm>
            <a:custGeom>
              <a:rect b="b" l="l" r="r" t="t"/>
              <a:pathLst>
                <a:path extrusionOk="0" h="459" w="461">
                  <a:moveTo>
                    <a:pt x="1" y="1"/>
                  </a:moveTo>
                  <a:lnTo>
                    <a:pt x="1" y="458"/>
                  </a:lnTo>
                  <a:lnTo>
                    <a:pt x="461" y="458"/>
                  </a:lnTo>
                  <a:lnTo>
                    <a:pt x="461" y="1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6694754" y="2207962"/>
              <a:ext cx="20104" cy="20017"/>
            </a:xfrm>
            <a:custGeom>
              <a:rect b="b" l="l" r="r" t="t"/>
              <a:pathLst>
                <a:path extrusionOk="0" h="459" w="461">
                  <a:moveTo>
                    <a:pt x="1" y="1"/>
                  </a:moveTo>
                  <a:lnTo>
                    <a:pt x="1" y="458"/>
                  </a:lnTo>
                  <a:lnTo>
                    <a:pt x="461" y="458"/>
                  </a:lnTo>
                  <a:lnTo>
                    <a:pt x="461" y="1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1" name="Google Shape;821;p29"/>
          <p:cNvSpPr/>
          <p:nvPr/>
        </p:nvSpPr>
        <p:spPr>
          <a:xfrm>
            <a:off x="2564888" y="2571750"/>
            <a:ext cx="1920966" cy="1902550"/>
          </a:xfrm>
          <a:prstGeom prst="flowChartOffpageConnector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29"/>
          <p:cNvSpPr/>
          <p:nvPr/>
        </p:nvSpPr>
        <p:spPr>
          <a:xfrm>
            <a:off x="2564886" y="2571750"/>
            <a:ext cx="1920970" cy="610825"/>
          </a:xfrm>
          <a:prstGeom prst="flowChartOffpageConnector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29"/>
          <p:cNvSpPr txBox="1"/>
          <p:nvPr/>
        </p:nvSpPr>
        <p:spPr>
          <a:xfrm>
            <a:off x="2757821" y="2662363"/>
            <a:ext cx="15351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Reviews</a:t>
            </a:r>
            <a:endParaRPr sz="17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24" name="Google Shape;824;p29"/>
          <p:cNvSpPr/>
          <p:nvPr/>
        </p:nvSpPr>
        <p:spPr>
          <a:xfrm>
            <a:off x="2564921" y="3394301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a gas giant and the biggest object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5" name="Google Shape;825;p29"/>
          <p:cNvSpPr/>
          <p:nvPr/>
        </p:nvSpPr>
        <p:spPr>
          <a:xfrm>
            <a:off x="4667120" y="2571750"/>
            <a:ext cx="1920971" cy="1902550"/>
          </a:xfrm>
          <a:prstGeom prst="flowChartOffpageConnector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29"/>
          <p:cNvSpPr/>
          <p:nvPr/>
        </p:nvSpPr>
        <p:spPr>
          <a:xfrm>
            <a:off x="4667117" y="2571775"/>
            <a:ext cx="1920975" cy="610825"/>
          </a:xfrm>
          <a:prstGeom prst="flowChartOffpageConnector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29"/>
          <p:cNvSpPr txBox="1"/>
          <p:nvPr/>
        </p:nvSpPr>
        <p:spPr>
          <a:xfrm>
            <a:off x="4860055" y="2662363"/>
            <a:ext cx="15351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Community</a:t>
            </a:r>
            <a:endParaRPr sz="17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28" name="Google Shape;828;p29"/>
          <p:cNvSpPr/>
          <p:nvPr/>
        </p:nvSpPr>
        <p:spPr>
          <a:xfrm>
            <a:off x="4667192" y="3394300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27430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 is the ringed planet. It is composed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9" name="Google Shape;829;p29"/>
          <p:cNvSpPr/>
          <p:nvPr/>
        </p:nvSpPr>
        <p:spPr>
          <a:xfrm>
            <a:off x="462650" y="2571750"/>
            <a:ext cx="1920971" cy="1902550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29"/>
          <p:cNvSpPr/>
          <p:nvPr/>
        </p:nvSpPr>
        <p:spPr>
          <a:xfrm>
            <a:off x="462650" y="2571750"/>
            <a:ext cx="1920975" cy="610825"/>
          </a:xfrm>
          <a:prstGeom prst="flowChartOffpageConnector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29"/>
          <p:cNvSpPr txBox="1"/>
          <p:nvPr/>
        </p:nvSpPr>
        <p:spPr>
          <a:xfrm>
            <a:off x="655576" y="2662363"/>
            <a:ext cx="15351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Information</a:t>
            </a:r>
            <a:endParaRPr sz="17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32" name="Google Shape;832;p29"/>
          <p:cNvSpPr/>
          <p:nvPr/>
        </p:nvSpPr>
        <p:spPr>
          <a:xfrm>
            <a:off x="457175" y="3394301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place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3" name="Google Shape;833;p29"/>
          <p:cNvSpPr/>
          <p:nvPr/>
        </p:nvSpPr>
        <p:spPr>
          <a:xfrm>
            <a:off x="6768004" y="2571750"/>
            <a:ext cx="1920971" cy="1902550"/>
          </a:xfrm>
          <a:prstGeom prst="flowChartOffpageConnector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29"/>
          <p:cNvSpPr/>
          <p:nvPr/>
        </p:nvSpPr>
        <p:spPr>
          <a:xfrm>
            <a:off x="6768000" y="2571775"/>
            <a:ext cx="1920975" cy="610825"/>
          </a:xfrm>
          <a:prstGeom prst="flowChartOffpageConnector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29"/>
          <p:cNvSpPr txBox="1"/>
          <p:nvPr/>
        </p:nvSpPr>
        <p:spPr>
          <a:xfrm>
            <a:off x="6960939" y="2662363"/>
            <a:ext cx="15351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Fight</a:t>
            </a:r>
            <a:endParaRPr sz="17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36" name="Google Shape;836;p29"/>
          <p:cNvSpPr/>
          <p:nvPr/>
        </p:nvSpPr>
        <p:spPr>
          <a:xfrm>
            <a:off x="6768075" y="3394300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27430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fourth-largest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30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Breast Cancer Infographics</a:t>
            </a:r>
            <a:endParaRPr/>
          </a:p>
        </p:txBody>
      </p:sp>
      <p:sp>
        <p:nvSpPr>
          <p:cNvPr id="842" name="Google Shape;842;p30"/>
          <p:cNvSpPr/>
          <p:nvPr/>
        </p:nvSpPr>
        <p:spPr>
          <a:xfrm>
            <a:off x="609825" y="2005301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0000" spcFirstLastPara="1" rIns="27430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3" name="Google Shape;843;p30"/>
          <p:cNvSpPr/>
          <p:nvPr/>
        </p:nvSpPr>
        <p:spPr>
          <a:xfrm>
            <a:off x="609825" y="3717112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object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4" name="Google Shape;844;p30"/>
          <p:cNvSpPr/>
          <p:nvPr/>
        </p:nvSpPr>
        <p:spPr>
          <a:xfrm>
            <a:off x="6618000" y="2005299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274300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 is the ringed planet. It is composed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5" name="Google Shape;845;p30"/>
          <p:cNvSpPr/>
          <p:nvPr/>
        </p:nvSpPr>
        <p:spPr>
          <a:xfrm>
            <a:off x="6618000" y="3717113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6" name="Google Shape;846;p30"/>
          <p:cNvSpPr txBox="1"/>
          <p:nvPr/>
        </p:nvSpPr>
        <p:spPr>
          <a:xfrm>
            <a:off x="6618000" y="1609013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MRI scan</a:t>
            </a:r>
            <a:endParaRPr sz="17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47" name="Google Shape;847;p30"/>
          <p:cNvSpPr txBox="1"/>
          <p:nvPr/>
        </p:nvSpPr>
        <p:spPr>
          <a:xfrm>
            <a:off x="609825" y="1609013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Biopsy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48" name="Google Shape;848;p30"/>
          <p:cNvSpPr txBox="1"/>
          <p:nvPr/>
        </p:nvSpPr>
        <p:spPr>
          <a:xfrm>
            <a:off x="6618000" y="3320810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Lab test</a:t>
            </a:r>
            <a:endParaRPr sz="1700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49" name="Google Shape;849;p30"/>
          <p:cNvSpPr txBox="1"/>
          <p:nvPr/>
        </p:nvSpPr>
        <p:spPr>
          <a:xfrm>
            <a:off x="609825" y="3320813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Mammogram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850" name="Google Shape;850;p30"/>
          <p:cNvGrpSpPr/>
          <p:nvPr/>
        </p:nvGrpSpPr>
        <p:grpSpPr>
          <a:xfrm>
            <a:off x="3594850" y="1747800"/>
            <a:ext cx="1959036" cy="2578687"/>
            <a:chOff x="3594850" y="1747800"/>
            <a:chExt cx="1959036" cy="2578687"/>
          </a:xfrm>
        </p:grpSpPr>
        <p:sp>
          <p:nvSpPr>
            <p:cNvPr id="851" name="Google Shape;851;p30"/>
            <p:cNvSpPr/>
            <p:nvPr/>
          </p:nvSpPr>
          <p:spPr>
            <a:xfrm>
              <a:off x="3682204" y="1785350"/>
              <a:ext cx="1833032" cy="2452055"/>
            </a:xfrm>
            <a:custGeom>
              <a:rect b="b" l="l" r="r" t="t"/>
              <a:pathLst>
                <a:path extrusionOk="0" h="15607" w="11667">
                  <a:moveTo>
                    <a:pt x="321" y="1"/>
                  </a:moveTo>
                  <a:lnTo>
                    <a:pt x="1" y="15607"/>
                  </a:lnTo>
                  <a:lnTo>
                    <a:pt x="5085" y="15607"/>
                  </a:lnTo>
                  <a:cubicBezTo>
                    <a:pt x="7500" y="15607"/>
                    <a:pt x="9521" y="13333"/>
                    <a:pt x="10108" y="11323"/>
                  </a:cubicBezTo>
                  <a:cubicBezTo>
                    <a:pt x="10769" y="11323"/>
                    <a:pt x="11346" y="11015"/>
                    <a:pt x="11646" y="10725"/>
                  </a:cubicBezTo>
                  <a:cubicBezTo>
                    <a:pt x="11657" y="10651"/>
                    <a:pt x="11667" y="10554"/>
                    <a:pt x="11667" y="10469"/>
                  </a:cubicBezTo>
                  <a:cubicBezTo>
                    <a:pt x="11667" y="9818"/>
                    <a:pt x="11144" y="9295"/>
                    <a:pt x="10492" y="9295"/>
                  </a:cubicBezTo>
                  <a:cubicBezTo>
                    <a:pt x="8836" y="5000"/>
                    <a:pt x="4798" y="3226"/>
                    <a:pt x="4147" y="1"/>
                  </a:cubicBezTo>
                  <a:close/>
                </a:path>
              </a:pathLst>
            </a:custGeom>
            <a:solidFill>
              <a:srgbClr val="F9C8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0"/>
            <p:cNvSpPr/>
            <p:nvPr/>
          </p:nvSpPr>
          <p:spPr>
            <a:xfrm>
              <a:off x="3631928" y="1785350"/>
              <a:ext cx="1880165" cy="2502488"/>
            </a:xfrm>
            <a:custGeom>
              <a:rect b="b" l="l" r="r" t="t"/>
              <a:pathLst>
                <a:path extrusionOk="0" h="15928" w="11967">
                  <a:moveTo>
                    <a:pt x="483" y="1"/>
                  </a:moveTo>
                  <a:cubicBezTo>
                    <a:pt x="213" y="1"/>
                    <a:pt x="1" y="213"/>
                    <a:pt x="1" y="480"/>
                  </a:cubicBezTo>
                  <a:lnTo>
                    <a:pt x="1" y="15448"/>
                  </a:lnTo>
                  <a:cubicBezTo>
                    <a:pt x="1" y="15715"/>
                    <a:pt x="213" y="15927"/>
                    <a:pt x="483" y="15927"/>
                  </a:cubicBezTo>
                  <a:lnTo>
                    <a:pt x="5405" y="15927"/>
                  </a:lnTo>
                  <a:cubicBezTo>
                    <a:pt x="8226" y="15927"/>
                    <a:pt x="10246" y="13566"/>
                    <a:pt x="10812" y="11643"/>
                  </a:cubicBezTo>
                  <a:cubicBezTo>
                    <a:pt x="11379" y="11643"/>
                    <a:pt x="11848" y="11248"/>
                    <a:pt x="11966" y="10725"/>
                  </a:cubicBezTo>
                  <a:lnTo>
                    <a:pt x="11966" y="10725"/>
                  </a:lnTo>
                  <a:cubicBezTo>
                    <a:pt x="11602" y="10897"/>
                    <a:pt x="11453" y="11002"/>
                    <a:pt x="10428" y="11002"/>
                  </a:cubicBezTo>
                  <a:cubicBezTo>
                    <a:pt x="9925" y="13002"/>
                    <a:pt x="7854" y="15286"/>
                    <a:pt x="5405" y="15286"/>
                  </a:cubicBezTo>
                  <a:lnTo>
                    <a:pt x="824" y="15286"/>
                  </a:lnTo>
                  <a:cubicBezTo>
                    <a:pt x="726" y="15286"/>
                    <a:pt x="641" y="15212"/>
                    <a:pt x="641" y="15104"/>
                  </a:cubicBezTo>
                  <a:lnTo>
                    <a:pt x="641" y="1"/>
                  </a:ln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0"/>
            <p:cNvSpPr/>
            <p:nvPr/>
          </p:nvSpPr>
          <p:spPr>
            <a:xfrm>
              <a:off x="4481112" y="4186940"/>
              <a:ext cx="157" cy="15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0"/>
            <p:cNvSpPr/>
            <p:nvPr/>
          </p:nvSpPr>
          <p:spPr>
            <a:xfrm>
              <a:off x="3999724" y="3047418"/>
              <a:ext cx="990280" cy="807558"/>
            </a:xfrm>
            <a:custGeom>
              <a:rect b="b" l="l" r="r" t="t"/>
              <a:pathLst>
                <a:path extrusionOk="0" h="5140" w="6303">
                  <a:moveTo>
                    <a:pt x="1590" y="0"/>
                  </a:moveTo>
                  <a:cubicBezTo>
                    <a:pt x="1003" y="0"/>
                    <a:pt x="490" y="290"/>
                    <a:pt x="170" y="726"/>
                  </a:cubicBezTo>
                  <a:cubicBezTo>
                    <a:pt x="159" y="803"/>
                    <a:pt x="0" y="1208"/>
                    <a:pt x="0" y="1282"/>
                  </a:cubicBezTo>
                  <a:cubicBezTo>
                    <a:pt x="0" y="2233"/>
                    <a:pt x="736" y="3003"/>
                    <a:pt x="3077" y="5074"/>
                  </a:cubicBezTo>
                  <a:cubicBezTo>
                    <a:pt x="3119" y="5118"/>
                    <a:pt x="3175" y="5140"/>
                    <a:pt x="3231" y="5140"/>
                  </a:cubicBezTo>
                  <a:cubicBezTo>
                    <a:pt x="3287" y="5140"/>
                    <a:pt x="3342" y="5118"/>
                    <a:pt x="3385" y="5074"/>
                  </a:cubicBezTo>
                  <a:cubicBezTo>
                    <a:pt x="4872" y="3761"/>
                    <a:pt x="5885" y="2810"/>
                    <a:pt x="6282" y="1997"/>
                  </a:cubicBezTo>
                  <a:cubicBezTo>
                    <a:pt x="6292" y="1923"/>
                    <a:pt x="6302" y="1839"/>
                    <a:pt x="6302" y="1764"/>
                  </a:cubicBezTo>
                  <a:cubicBezTo>
                    <a:pt x="6302" y="790"/>
                    <a:pt x="5513" y="0"/>
                    <a:pt x="4538" y="0"/>
                  </a:cubicBezTo>
                  <a:cubicBezTo>
                    <a:pt x="3921" y="0"/>
                    <a:pt x="3385" y="331"/>
                    <a:pt x="3064" y="813"/>
                  </a:cubicBezTo>
                  <a:cubicBezTo>
                    <a:pt x="2757" y="331"/>
                    <a:pt x="2210" y="0"/>
                    <a:pt x="1590" y="0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0"/>
            <p:cNvSpPr/>
            <p:nvPr/>
          </p:nvSpPr>
          <p:spPr>
            <a:xfrm>
              <a:off x="3974272" y="3161323"/>
              <a:ext cx="1012433" cy="756025"/>
            </a:xfrm>
            <a:custGeom>
              <a:rect b="b" l="l" r="r" t="t"/>
              <a:pathLst>
                <a:path extrusionOk="0" h="4812" w="6444">
                  <a:moveTo>
                    <a:pt x="332" y="1"/>
                  </a:moveTo>
                  <a:cubicBezTo>
                    <a:pt x="119" y="291"/>
                    <a:pt x="1" y="655"/>
                    <a:pt x="1" y="1039"/>
                  </a:cubicBezTo>
                  <a:cubicBezTo>
                    <a:pt x="1" y="1967"/>
                    <a:pt x="706" y="2716"/>
                    <a:pt x="2906" y="4693"/>
                  </a:cubicBezTo>
                  <a:cubicBezTo>
                    <a:pt x="2997" y="4772"/>
                    <a:pt x="3112" y="4812"/>
                    <a:pt x="3227" y="4812"/>
                  </a:cubicBezTo>
                  <a:cubicBezTo>
                    <a:pt x="3342" y="4812"/>
                    <a:pt x="3457" y="4772"/>
                    <a:pt x="3547" y="4693"/>
                  </a:cubicBezTo>
                  <a:cubicBezTo>
                    <a:pt x="5567" y="2885"/>
                    <a:pt x="6326" y="2106"/>
                    <a:pt x="6444" y="1272"/>
                  </a:cubicBezTo>
                  <a:lnTo>
                    <a:pt x="6444" y="1272"/>
                  </a:lnTo>
                  <a:cubicBezTo>
                    <a:pt x="6036" y="1924"/>
                    <a:pt x="5193" y="2716"/>
                    <a:pt x="3708" y="4029"/>
                  </a:cubicBezTo>
                  <a:cubicBezTo>
                    <a:pt x="3666" y="4072"/>
                    <a:pt x="3610" y="4094"/>
                    <a:pt x="3553" y="4094"/>
                  </a:cubicBezTo>
                  <a:cubicBezTo>
                    <a:pt x="3497" y="4094"/>
                    <a:pt x="3440" y="4072"/>
                    <a:pt x="3398" y="4029"/>
                  </a:cubicBezTo>
                  <a:cubicBezTo>
                    <a:pt x="1060" y="1957"/>
                    <a:pt x="321" y="1188"/>
                    <a:pt x="321" y="237"/>
                  </a:cubicBezTo>
                  <a:cubicBezTo>
                    <a:pt x="321" y="162"/>
                    <a:pt x="321" y="78"/>
                    <a:pt x="332" y="1"/>
                  </a:cubicBezTo>
                  <a:close/>
                </a:path>
              </a:pathLst>
            </a:custGeom>
            <a:solidFill>
              <a:srgbClr val="E175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3594850" y="1747800"/>
              <a:ext cx="1959036" cy="2578687"/>
            </a:xfrm>
            <a:custGeom>
              <a:rect b="b" l="l" r="r" t="t"/>
              <a:pathLst>
                <a:path extrusionOk="0" h="16413" w="12469">
                  <a:moveTo>
                    <a:pt x="4690" y="1"/>
                  </a:moveTo>
                  <a:cubicBezTo>
                    <a:pt x="4677" y="1"/>
                    <a:pt x="4663" y="2"/>
                    <a:pt x="4649" y="4"/>
                  </a:cubicBezTo>
                  <a:cubicBezTo>
                    <a:pt x="4521" y="37"/>
                    <a:pt x="4436" y="152"/>
                    <a:pt x="4467" y="293"/>
                  </a:cubicBezTo>
                  <a:cubicBezTo>
                    <a:pt x="4767" y="1798"/>
                    <a:pt x="5782" y="2985"/>
                    <a:pt x="6872" y="4170"/>
                  </a:cubicBezTo>
                  <a:cubicBezTo>
                    <a:pt x="6923" y="4224"/>
                    <a:pt x="6987" y="4244"/>
                    <a:pt x="7051" y="4244"/>
                  </a:cubicBezTo>
                  <a:cubicBezTo>
                    <a:pt x="7105" y="4244"/>
                    <a:pt x="7169" y="4224"/>
                    <a:pt x="7213" y="4180"/>
                  </a:cubicBezTo>
                  <a:cubicBezTo>
                    <a:pt x="7308" y="4096"/>
                    <a:pt x="7321" y="3947"/>
                    <a:pt x="7223" y="3839"/>
                  </a:cubicBezTo>
                  <a:cubicBezTo>
                    <a:pt x="6177" y="2716"/>
                    <a:pt x="5216" y="1586"/>
                    <a:pt x="4936" y="196"/>
                  </a:cubicBezTo>
                  <a:cubicBezTo>
                    <a:pt x="4918" y="81"/>
                    <a:pt x="4812" y="1"/>
                    <a:pt x="4690" y="1"/>
                  </a:cubicBezTo>
                  <a:close/>
                  <a:moveTo>
                    <a:pt x="719" y="4"/>
                  </a:moveTo>
                  <a:cubicBezTo>
                    <a:pt x="321" y="4"/>
                    <a:pt x="1" y="324"/>
                    <a:pt x="1" y="719"/>
                  </a:cubicBezTo>
                  <a:lnTo>
                    <a:pt x="1" y="7472"/>
                  </a:lnTo>
                  <a:cubicBezTo>
                    <a:pt x="1" y="7611"/>
                    <a:pt x="108" y="7716"/>
                    <a:pt x="237" y="7716"/>
                  </a:cubicBezTo>
                  <a:cubicBezTo>
                    <a:pt x="375" y="7716"/>
                    <a:pt x="483" y="7611"/>
                    <a:pt x="483" y="7472"/>
                  </a:cubicBezTo>
                  <a:lnTo>
                    <a:pt x="483" y="719"/>
                  </a:lnTo>
                  <a:cubicBezTo>
                    <a:pt x="483" y="591"/>
                    <a:pt x="590" y="486"/>
                    <a:pt x="719" y="486"/>
                  </a:cubicBezTo>
                  <a:cubicBezTo>
                    <a:pt x="857" y="486"/>
                    <a:pt x="962" y="378"/>
                    <a:pt x="962" y="240"/>
                  </a:cubicBezTo>
                  <a:cubicBezTo>
                    <a:pt x="962" y="111"/>
                    <a:pt x="857" y="4"/>
                    <a:pt x="719" y="4"/>
                  </a:cubicBezTo>
                  <a:close/>
                  <a:moveTo>
                    <a:pt x="4167" y="8036"/>
                  </a:moveTo>
                  <a:cubicBezTo>
                    <a:pt x="3067" y="8036"/>
                    <a:pt x="2170" y="8934"/>
                    <a:pt x="2170" y="10036"/>
                  </a:cubicBezTo>
                  <a:cubicBezTo>
                    <a:pt x="2170" y="11093"/>
                    <a:pt x="2993" y="11926"/>
                    <a:pt x="5162" y="13869"/>
                  </a:cubicBezTo>
                  <a:cubicBezTo>
                    <a:pt x="5300" y="13987"/>
                    <a:pt x="5472" y="14051"/>
                    <a:pt x="5641" y="14051"/>
                  </a:cubicBezTo>
                  <a:cubicBezTo>
                    <a:pt x="5813" y="14051"/>
                    <a:pt x="5985" y="13987"/>
                    <a:pt x="6123" y="13869"/>
                  </a:cubicBezTo>
                  <a:cubicBezTo>
                    <a:pt x="8303" y="11926"/>
                    <a:pt x="9115" y="11093"/>
                    <a:pt x="9115" y="10036"/>
                  </a:cubicBezTo>
                  <a:cubicBezTo>
                    <a:pt x="9115" y="9372"/>
                    <a:pt x="8795" y="8754"/>
                    <a:pt x="8238" y="8380"/>
                  </a:cubicBezTo>
                  <a:cubicBezTo>
                    <a:pt x="8198" y="8352"/>
                    <a:pt x="8153" y="8339"/>
                    <a:pt x="8107" y="8339"/>
                  </a:cubicBezTo>
                  <a:cubicBezTo>
                    <a:pt x="8030" y="8339"/>
                    <a:pt x="7954" y="8376"/>
                    <a:pt x="7908" y="8444"/>
                  </a:cubicBezTo>
                  <a:cubicBezTo>
                    <a:pt x="7833" y="8549"/>
                    <a:pt x="7864" y="8700"/>
                    <a:pt x="7972" y="8775"/>
                  </a:cubicBezTo>
                  <a:cubicBezTo>
                    <a:pt x="8387" y="9062"/>
                    <a:pt x="8633" y="9534"/>
                    <a:pt x="8633" y="10036"/>
                  </a:cubicBezTo>
                  <a:cubicBezTo>
                    <a:pt x="8633" y="10752"/>
                    <a:pt x="8249" y="11328"/>
                    <a:pt x="5803" y="13508"/>
                  </a:cubicBezTo>
                  <a:cubicBezTo>
                    <a:pt x="5760" y="13550"/>
                    <a:pt x="5704" y="13571"/>
                    <a:pt x="5646" y="13571"/>
                  </a:cubicBezTo>
                  <a:cubicBezTo>
                    <a:pt x="5589" y="13571"/>
                    <a:pt x="5530" y="13550"/>
                    <a:pt x="5482" y="13508"/>
                  </a:cubicBezTo>
                  <a:cubicBezTo>
                    <a:pt x="3323" y="11575"/>
                    <a:pt x="2652" y="10846"/>
                    <a:pt x="2652" y="10036"/>
                  </a:cubicBezTo>
                  <a:cubicBezTo>
                    <a:pt x="2652" y="9203"/>
                    <a:pt x="3334" y="8518"/>
                    <a:pt x="4167" y="8518"/>
                  </a:cubicBezTo>
                  <a:cubicBezTo>
                    <a:pt x="4680" y="8518"/>
                    <a:pt x="5162" y="8775"/>
                    <a:pt x="5439" y="9213"/>
                  </a:cubicBezTo>
                  <a:cubicBezTo>
                    <a:pt x="5493" y="9277"/>
                    <a:pt x="5567" y="9318"/>
                    <a:pt x="5641" y="9318"/>
                  </a:cubicBezTo>
                  <a:cubicBezTo>
                    <a:pt x="5728" y="9318"/>
                    <a:pt x="5803" y="9277"/>
                    <a:pt x="5846" y="9213"/>
                  </a:cubicBezTo>
                  <a:cubicBezTo>
                    <a:pt x="6133" y="8775"/>
                    <a:pt x="6603" y="8518"/>
                    <a:pt x="7115" y="8518"/>
                  </a:cubicBezTo>
                  <a:cubicBezTo>
                    <a:pt x="7256" y="8518"/>
                    <a:pt x="7362" y="8411"/>
                    <a:pt x="7362" y="8272"/>
                  </a:cubicBezTo>
                  <a:cubicBezTo>
                    <a:pt x="7362" y="8144"/>
                    <a:pt x="7256" y="8036"/>
                    <a:pt x="7115" y="8036"/>
                  </a:cubicBezTo>
                  <a:cubicBezTo>
                    <a:pt x="6551" y="8036"/>
                    <a:pt x="6016" y="8272"/>
                    <a:pt x="5641" y="8690"/>
                  </a:cubicBezTo>
                  <a:cubicBezTo>
                    <a:pt x="5269" y="8272"/>
                    <a:pt x="4734" y="8036"/>
                    <a:pt x="4167" y="8036"/>
                  </a:cubicBezTo>
                  <a:close/>
                  <a:moveTo>
                    <a:pt x="237" y="8198"/>
                  </a:moveTo>
                  <a:cubicBezTo>
                    <a:pt x="108" y="8198"/>
                    <a:pt x="1" y="8306"/>
                    <a:pt x="1" y="8434"/>
                  </a:cubicBezTo>
                  <a:lnTo>
                    <a:pt x="1" y="15687"/>
                  </a:lnTo>
                  <a:cubicBezTo>
                    <a:pt x="1" y="16082"/>
                    <a:pt x="321" y="16413"/>
                    <a:pt x="719" y="16413"/>
                  </a:cubicBezTo>
                  <a:cubicBezTo>
                    <a:pt x="857" y="16413"/>
                    <a:pt x="962" y="16305"/>
                    <a:pt x="962" y="16166"/>
                  </a:cubicBezTo>
                  <a:cubicBezTo>
                    <a:pt x="962" y="16038"/>
                    <a:pt x="857" y="15933"/>
                    <a:pt x="719" y="15933"/>
                  </a:cubicBezTo>
                  <a:cubicBezTo>
                    <a:pt x="590" y="15933"/>
                    <a:pt x="483" y="15825"/>
                    <a:pt x="483" y="15687"/>
                  </a:cubicBezTo>
                  <a:lnTo>
                    <a:pt x="483" y="8434"/>
                  </a:lnTo>
                  <a:cubicBezTo>
                    <a:pt x="483" y="8306"/>
                    <a:pt x="375" y="8198"/>
                    <a:pt x="237" y="8198"/>
                  </a:cubicBezTo>
                  <a:close/>
                  <a:moveTo>
                    <a:pt x="7682" y="4445"/>
                  </a:moveTo>
                  <a:cubicBezTo>
                    <a:pt x="7625" y="4445"/>
                    <a:pt x="7568" y="4466"/>
                    <a:pt x="7523" y="4511"/>
                  </a:cubicBezTo>
                  <a:cubicBezTo>
                    <a:pt x="7426" y="4598"/>
                    <a:pt x="7415" y="4747"/>
                    <a:pt x="7513" y="4855"/>
                  </a:cubicBezTo>
                  <a:cubicBezTo>
                    <a:pt x="8826" y="6265"/>
                    <a:pt x="10077" y="7685"/>
                    <a:pt x="10823" y="9618"/>
                  </a:cubicBezTo>
                  <a:cubicBezTo>
                    <a:pt x="10866" y="9716"/>
                    <a:pt x="10951" y="9780"/>
                    <a:pt x="11048" y="9780"/>
                  </a:cubicBezTo>
                  <a:cubicBezTo>
                    <a:pt x="11572" y="9780"/>
                    <a:pt x="11987" y="10195"/>
                    <a:pt x="11987" y="10708"/>
                  </a:cubicBezTo>
                  <a:cubicBezTo>
                    <a:pt x="11987" y="11221"/>
                    <a:pt x="11572" y="11649"/>
                    <a:pt x="11048" y="11649"/>
                  </a:cubicBezTo>
                  <a:cubicBezTo>
                    <a:pt x="10941" y="11649"/>
                    <a:pt x="10846" y="11713"/>
                    <a:pt x="10823" y="11818"/>
                  </a:cubicBezTo>
                  <a:cubicBezTo>
                    <a:pt x="10525" y="12813"/>
                    <a:pt x="9872" y="13818"/>
                    <a:pt x="9028" y="14564"/>
                  </a:cubicBezTo>
                  <a:cubicBezTo>
                    <a:pt x="8333" y="15184"/>
                    <a:pt x="7192" y="15933"/>
                    <a:pt x="5641" y="15933"/>
                  </a:cubicBezTo>
                  <a:cubicBezTo>
                    <a:pt x="5513" y="15933"/>
                    <a:pt x="5408" y="16038"/>
                    <a:pt x="5408" y="16166"/>
                  </a:cubicBezTo>
                  <a:cubicBezTo>
                    <a:pt x="5408" y="16305"/>
                    <a:pt x="5513" y="16413"/>
                    <a:pt x="5641" y="16413"/>
                  </a:cubicBezTo>
                  <a:cubicBezTo>
                    <a:pt x="7341" y="16413"/>
                    <a:pt x="8603" y="15600"/>
                    <a:pt x="9349" y="14928"/>
                  </a:cubicBezTo>
                  <a:cubicBezTo>
                    <a:pt x="10215" y="14159"/>
                    <a:pt x="10897" y="13133"/>
                    <a:pt x="11231" y="12118"/>
                  </a:cubicBezTo>
                  <a:cubicBezTo>
                    <a:pt x="11923" y="12023"/>
                    <a:pt x="12469" y="11423"/>
                    <a:pt x="12469" y="10708"/>
                  </a:cubicBezTo>
                  <a:cubicBezTo>
                    <a:pt x="12469" y="9982"/>
                    <a:pt x="11923" y="9382"/>
                    <a:pt x="11218" y="9298"/>
                  </a:cubicBezTo>
                  <a:cubicBezTo>
                    <a:pt x="10438" y="7365"/>
                    <a:pt x="9179" y="5934"/>
                    <a:pt x="7854" y="4524"/>
                  </a:cubicBezTo>
                  <a:cubicBezTo>
                    <a:pt x="7809" y="4472"/>
                    <a:pt x="7745" y="4445"/>
                    <a:pt x="7682" y="4445"/>
                  </a:cubicBezTo>
                  <a:close/>
                </a:path>
              </a:pathLst>
            </a:custGeom>
            <a:solidFill>
              <a:srgbClr val="490E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31"/>
          <p:cNvSpPr/>
          <p:nvPr/>
        </p:nvSpPr>
        <p:spPr>
          <a:xfrm rot="5400000">
            <a:off x="6654500" y="1501275"/>
            <a:ext cx="933725" cy="2741825"/>
          </a:xfrm>
          <a:prstGeom prst="flowChartOffpageConnector">
            <a:avLst/>
          </a:prstGeom>
          <a:solidFill>
            <a:srgbClr val="FFFFFF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31"/>
          <p:cNvSpPr/>
          <p:nvPr/>
        </p:nvSpPr>
        <p:spPr>
          <a:xfrm rot="5400000">
            <a:off x="6654500" y="268000"/>
            <a:ext cx="933725" cy="2741825"/>
          </a:xfrm>
          <a:prstGeom prst="flowChartOffpageConnector">
            <a:avLst/>
          </a:prstGeom>
          <a:solidFill>
            <a:srgbClr val="FFFFFF"/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3" name="Google Shape;863;p31"/>
          <p:cNvGrpSpPr/>
          <p:nvPr/>
        </p:nvGrpSpPr>
        <p:grpSpPr>
          <a:xfrm>
            <a:off x="738449" y="1175205"/>
            <a:ext cx="4600120" cy="3397109"/>
            <a:chOff x="234775" y="2485925"/>
            <a:chExt cx="647175" cy="407875"/>
          </a:xfrm>
        </p:grpSpPr>
        <p:sp>
          <p:nvSpPr>
            <p:cNvPr id="864" name="Google Shape;864;p31"/>
            <p:cNvSpPr/>
            <p:nvPr/>
          </p:nvSpPr>
          <p:spPr>
            <a:xfrm>
              <a:off x="234775" y="2489275"/>
              <a:ext cx="647175" cy="404525"/>
            </a:xfrm>
            <a:custGeom>
              <a:rect b="b" l="l" r="r" t="t"/>
              <a:pathLst>
                <a:path extrusionOk="0" h="16181" w="25887">
                  <a:moveTo>
                    <a:pt x="9486" y="1"/>
                  </a:moveTo>
                  <a:cubicBezTo>
                    <a:pt x="9225" y="1"/>
                    <a:pt x="8960" y="22"/>
                    <a:pt x="8691" y="70"/>
                  </a:cubicBezTo>
                  <a:cubicBezTo>
                    <a:pt x="4978" y="559"/>
                    <a:pt x="1683" y="3641"/>
                    <a:pt x="1451" y="7046"/>
                  </a:cubicBezTo>
                  <a:cubicBezTo>
                    <a:pt x="1368" y="7915"/>
                    <a:pt x="1439" y="8791"/>
                    <a:pt x="1133" y="9628"/>
                  </a:cubicBezTo>
                  <a:cubicBezTo>
                    <a:pt x="736" y="10617"/>
                    <a:pt x="166" y="11586"/>
                    <a:pt x="124" y="12666"/>
                  </a:cubicBezTo>
                  <a:cubicBezTo>
                    <a:pt x="1" y="15019"/>
                    <a:pt x="2656" y="16180"/>
                    <a:pt x="4952" y="16180"/>
                  </a:cubicBezTo>
                  <a:cubicBezTo>
                    <a:pt x="5113" y="16180"/>
                    <a:pt x="5272" y="16175"/>
                    <a:pt x="5428" y="16163"/>
                  </a:cubicBezTo>
                  <a:cubicBezTo>
                    <a:pt x="7436" y="16144"/>
                    <a:pt x="9577" y="15960"/>
                    <a:pt x="11638" y="15828"/>
                  </a:cubicBezTo>
                  <a:cubicBezTo>
                    <a:pt x="13036" y="15767"/>
                    <a:pt x="14443" y="15828"/>
                    <a:pt x="15831" y="15593"/>
                  </a:cubicBezTo>
                  <a:cubicBezTo>
                    <a:pt x="19796" y="14981"/>
                    <a:pt x="23603" y="12524"/>
                    <a:pt x="24814" y="8974"/>
                  </a:cubicBezTo>
                  <a:cubicBezTo>
                    <a:pt x="25886" y="5699"/>
                    <a:pt x="23713" y="1866"/>
                    <a:pt x="19919" y="1161"/>
                  </a:cubicBezTo>
                  <a:cubicBezTo>
                    <a:pt x="18936" y="897"/>
                    <a:pt x="17934" y="836"/>
                    <a:pt x="16928" y="836"/>
                  </a:cubicBezTo>
                  <a:cubicBezTo>
                    <a:pt x="16072" y="836"/>
                    <a:pt x="15214" y="880"/>
                    <a:pt x="14362" y="880"/>
                  </a:cubicBezTo>
                  <a:cubicBezTo>
                    <a:pt x="14253" y="880"/>
                    <a:pt x="14144" y="879"/>
                    <a:pt x="14035" y="878"/>
                  </a:cubicBezTo>
                  <a:cubicBezTo>
                    <a:pt x="12489" y="745"/>
                    <a:pt x="11048" y="1"/>
                    <a:pt x="9486" y="1"/>
                  </a:cubicBezTo>
                  <a:close/>
                </a:path>
              </a:pathLst>
            </a:custGeom>
            <a:solidFill>
              <a:srgbClr val="F9B9C8">
                <a:alpha val="1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1"/>
            <p:cNvSpPr/>
            <p:nvPr/>
          </p:nvSpPr>
          <p:spPr>
            <a:xfrm rot="-1781626">
              <a:off x="704079" y="2838034"/>
              <a:ext cx="127140" cy="30021"/>
            </a:xfrm>
            <a:custGeom>
              <a:rect b="b" l="l" r="r" t="t"/>
              <a:pathLst>
                <a:path extrusionOk="0" h="974" w="5806">
                  <a:moveTo>
                    <a:pt x="1696" y="1"/>
                  </a:moveTo>
                  <a:cubicBezTo>
                    <a:pt x="1311" y="1"/>
                    <a:pt x="0" y="125"/>
                    <a:pt x="440" y="694"/>
                  </a:cubicBezTo>
                  <a:cubicBezTo>
                    <a:pt x="1061" y="920"/>
                    <a:pt x="1744" y="973"/>
                    <a:pt x="2433" y="973"/>
                  </a:cubicBezTo>
                  <a:cubicBezTo>
                    <a:pt x="3024" y="973"/>
                    <a:pt x="3620" y="934"/>
                    <a:pt x="4185" y="929"/>
                  </a:cubicBezTo>
                  <a:cubicBezTo>
                    <a:pt x="4592" y="919"/>
                    <a:pt x="5806" y="591"/>
                    <a:pt x="5062" y="175"/>
                  </a:cubicBezTo>
                  <a:cubicBezTo>
                    <a:pt x="4837" y="66"/>
                    <a:pt x="4605" y="43"/>
                    <a:pt x="4370" y="43"/>
                  </a:cubicBezTo>
                  <a:cubicBezTo>
                    <a:pt x="4251" y="43"/>
                    <a:pt x="4132" y="49"/>
                    <a:pt x="4011" y="53"/>
                  </a:cubicBezTo>
                  <a:cubicBezTo>
                    <a:pt x="3852" y="60"/>
                    <a:pt x="3703" y="64"/>
                    <a:pt x="3559" y="64"/>
                  </a:cubicBezTo>
                  <a:cubicBezTo>
                    <a:pt x="2959" y="64"/>
                    <a:pt x="2461" y="9"/>
                    <a:pt x="1738" y="2"/>
                  </a:cubicBezTo>
                  <a:cubicBezTo>
                    <a:pt x="1725" y="1"/>
                    <a:pt x="1711" y="1"/>
                    <a:pt x="1696" y="1"/>
                  </a:cubicBezTo>
                  <a:close/>
                </a:path>
              </a:pathLst>
            </a:custGeom>
            <a:solidFill>
              <a:srgbClr val="F9B9C8">
                <a:alpha val="1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318925" y="2485925"/>
              <a:ext cx="92575" cy="41575"/>
            </a:xfrm>
            <a:custGeom>
              <a:rect b="b" l="l" r="r" t="t"/>
              <a:pathLst>
                <a:path extrusionOk="0" h="1663" w="3703">
                  <a:moveTo>
                    <a:pt x="2355" y="0"/>
                  </a:moveTo>
                  <a:cubicBezTo>
                    <a:pt x="1551" y="0"/>
                    <a:pt x="1" y="1644"/>
                    <a:pt x="910" y="1663"/>
                  </a:cubicBezTo>
                  <a:cubicBezTo>
                    <a:pt x="1245" y="1408"/>
                    <a:pt x="1499" y="1083"/>
                    <a:pt x="1940" y="950"/>
                  </a:cubicBezTo>
                  <a:cubicBezTo>
                    <a:pt x="2501" y="828"/>
                    <a:pt x="3702" y="165"/>
                    <a:pt x="2459" y="10"/>
                  </a:cubicBezTo>
                  <a:cubicBezTo>
                    <a:pt x="2426" y="3"/>
                    <a:pt x="2391" y="0"/>
                    <a:pt x="2355" y="0"/>
                  </a:cubicBezTo>
                  <a:close/>
                </a:path>
              </a:pathLst>
            </a:custGeom>
            <a:solidFill>
              <a:srgbClr val="F9B9C8">
                <a:alpha val="1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319675" y="2529150"/>
              <a:ext cx="18775" cy="15950"/>
            </a:xfrm>
            <a:custGeom>
              <a:rect b="b" l="l" r="r" t="t"/>
              <a:pathLst>
                <a:path extrusionOk="0" h="638" w="751">
                  <a:moveTo>
                    <a:pt x="321" y="0"/>
                  </a:moveTo>
                  <a:cubicBezTo>
                    <a:pt x="133" y="0"/>
                    <a:pt x="1" y="235"/>
                    <a:pt x="1" y="394"/>
                  </a:cubicBezTo>
                  <a:cubicBezTo>
                    <a:pt x="18" y="570"/>
                    <a:pt x="96" y="638"/>
                    <a:pt x="189" y="638"/>
                  </a:cubicBezTo>
                  <a:cubicBezTo>
                    <a:pt x="422" y="638"/>
                    <a:pt x="751" y="212"/>
                    <a:pt x="451" y="36"/>
                  </a:cubicBezTo>
                  <a:cubicBezTo>
                    <a:pt x="406" y="11"/>
                    <a:pt x="362" y="0"/>
                    <a:pt x="321" y="0"/>
                  </a:cubicBezTo>
                  <a:close/>
                </a:path>
              </a:pathLst>
            </a:custGeom>
            <a:solidFill>
              <a:srgbClr val="F9B9C8">
                <a:alpha val="1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8" name="Google Shape;868;p31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Breast Cancer Infographics</a:t>
            </a:r>
            <a:endParaRPr/>
          </a:p>
        </p:txBody>
      </p:sp>
      <p:grpSp>
        <p:nvGrpSpPr>
          <p:cNvPr id="869" name="Google Shape;869;p31"/>
          <p:cNvGrpSpPr/>
          <p:nvPr/>
        </p:nvGrpSpPr>
        <p:grpSpPr>
          <a:xfrm>
            <a:off x="1599292" y="1560973"/>
            <a:ext cx="2878333" cy="2720350"/>
            <a:chOff x="1599292" y="1560973"/>
            <a:chExt cx="2878333" cy="2720350"/>
          </a:xfrm>
        </p:grpSpPr>
        <p:sp>
          <p:nvSpPr>
            <p:cNvPr id="870" name="Google Shape;870;p31"/>
            <p:cNvSpPr/>
            <p:nvPr/>
          </p:nvSpPr>
          <p:spPr>
            <a:xfrm>
              <a:off x="1599292" y="1560973"/>
              <a:ext cx="2001077" cy="2162345"/>
            </a:xfrm>
            <a:custGeom>
              <a:rect b="b" l="l" r="r" t="t"/>
              <a:pathLst>
                <a:path extrusionOk="0" h="12443" w="11515">
                  <a:moveTo>
                    <a:pt x="2307" y="468"/>
                  </a:moveTo>
                  <a:lnTo>
                    <a:pt x="2307" y="1846"/>
                  </a:lnTo>
                  <a:lnTo>
                    <a:pt x="1846" y="1846"/>
                  </a:lnTo>
                  <a:lnTo>
                    <a:pt x="1846" y="468"/>
                  </a:lnTo>
                  <a:close/>
                  <a:moveTo>
                    <a:pt x="9679" y="468"/>
                  </a:moveTo>
                  <a:lnTo>
                    <a:pt x="9679" y="1846"/>
                  </a:lnTo>
                  <a:lnTo>
                    <a:pt x="9221" y="1846"/>
                  </a:lnTo>
                  <a:lnTo>
                    <a:pt x="9221" y="468"/>
                  </a:lnTo>
                  <a:close/>
                  <a:moveTo>
                    <a:pt x="1389" y="1"/>
                  </a:moveTo>
                  <a:lnTo>
                    <a:pt x="1389" y="928"/>
                  </a:lnTo>
                  <a:lnTo>
                    <a:pt x="1" y="928"/>
                  </a:lnTo>
                  <a:lnTo>
                    <a:pt x="1" y="12442"/>
                  </a:lnTo>
                  <a:lnTo>
                    <a:pt x="6916" y="12442"/>
                  </a:lnTo>
                  <a:lnTo>
                    <a:pt x="6916" y="11982"/>
                  </a:lnTo>
                  <a:lnTo>
                    <a:pt x="461" y="11982"/>
                  </a:lnTo>
                  <a:lnTo>
                    <a:pt x="461" y="3232"/>
                  </a:lnTo>
                  <a:lnTo>
                    <a:pt x="9679" y="3232"/>
                  </a:lnTo>
                  <a:lnTo>
                    <a:pt x="9679" y="2774"/>
                  </a:lnTo>
                  <a:lnTo>
                    <a:pt x="461" y="2774"/>
                  </a:lnTo>
                  <a:lnTo>
                    <a:pt x="461" y="1386"/>
                  </a:lnTo>
                  <a:lnTo>
                    <a:pt x="1389" y="1386"/>
                  </a:lnTo>
                  <a:lnTo>
                    <a:pt x="1389" y="2304"/>
                  </a:lnTo>
                  <a:lnTo>
                    <a:pt x="2764" y="2304"/>
                  </a:lnTo>
                  <a:lnTo>
                    <a:pt x="2764" y="1386"/>
                  </a:lnTo>
                  <a:lnTo>
                    <a:pt x="8761" y="1386"/>
                  </a:lnTo>
                  <a:lnTo>
                    <a:pt x="8761" y="2304"/>
                  </a:lnTo>
                  <a:lnTo>
                    <a:pt x="10139" y="2304"/>
                  </a:lnTo>
                  <a:lnTo>
                    <a:pt x="10139" y="1386"/>
                  </a:lnTo>
                  <a:lnTo>
                    <a:pt x="11057" y="1386"/>
                  </a:lnTo>
                  <a:lnTo>
                    <a:pt x="11057" y="2774"/>
                  </a:lnTo>
                  <a:lnTo>
                    <a:pt x="10139" y="2774"/>
                  </a:lnTo>
                  <a:lnTo>
                    <a:pt x="10139" y="3232"/>
                  </a:lnTo>
                  <a:lnTo>
                    <a:pt x="11057" y="3232"/>
                  </a:lnTo>
                  <a:lnTo>
                    <a:pt x="11057" y="6915"/>
                  </a:lnTo>
                  <a:lnTo>
                    <a:pt x="11515" y="6915"/>
                  </a:lnTo>
                  <a:lnTo>
                    <a:pt x="11515" y="928"/>
                  </a:lnTo>
                  <a:lnTo>
                    <a:pt x="10139" y="928"/>
                  </a:lnTo>
                  <a:lnTo>
                    <a:pt x="10139" y="1"/>
                  </a:lnTo>
                  <a:lnTo>
                    <a:pt x="8761" y="1"/>
                  </a:lnTo>
                  <a:lnTo>
                    <a:pt x="8761" y="928"/>
                  </a:lnTo>
                  <a:lnTo>
                    <a:pt x="2764" y="928"/>
                  </a:lnTo>
                  <a:lnTo>
                    <a:pt x="27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1840502" y="2241668"/>
              <a:ext cx="319234" cy="361636"/>
            </a:xfrm>
            <a:custGeom>
              <a:rect b="b" l="l" r="r" t="t"/>
              <a:pathLst>
                <a:path extrusionOk="0" h="2081" w="1837">
                  <a:moveTo>
                    <a:pt x="1376" y="458"/>
                  </a:moveTo>
                  <a:lnTo>
                    <a:pt x="1376" y="1620"/>
                  </a:lnTo>
                  <a:lnTo>
                    <a:pt x="458" y="1620"/>
                  </a:lnTo>
                  <a:lnTo>
                    <a:pt x="458" y="458"/>
                  </a:lnTo>
                  <a:close/>
                  <a:moveTo>
                    <a:pt x="1" y="0"/>
                  </a:moveTo>
                  <a:lnTo>
                    <a:pt x="1" y="2081"/>
                  </a:lnTo>
                  <a:lnTo>
                    <a:pt x="1837" y="2081"/>
                  </a:lnTo>
                  <a:lnTo>
                    <a:pt x="18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2639725" y="2241668"/>
              <a:ext cx="320972" cy="361636"/>
            </a:xfrm>
            <a:custGeom>
              <a:rect b="b" l="l" r="r" t="t"/>
              <a:pathLst>
                <a:path extrusionOk="0" h="2081" w="1847">
                  <a:moveTo>
                    <a:pt x="1" y="0"/>
                  </a:moveTo>
                  <a:lnTo>
                    <a:pt x="1" y="458"/>
                  </a:lnTo>
                  <a:lnTo>
                    <a:pt x="694" y="458"/>
                  </a:lnTo>
                  <a:lnTo>
                    <a:pt x="694" y="2081"/>
                  </a:lnTo>
                  <a:lnTo>
                    <a:pt x="1154" y="2081"/>
                  </a:lnTo>
                  <a:lnTo>
                    <a:pt x="1154" y="458"/>
                  </a:lnTo>
                  <a:lnTo>
                    <a:pt x="1847" y="458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2239158" y="2241668"/>
              <a:ext cx="320798" cy="361636"/>
            </a:xfrm>
            <a:custGeom>
              <a:rect b="b" l="l" r="r" t="t"/>
              <a:pathLst>
                <a:path extrusionOk="0" h="2081" w="1846">
                  <a:moveTo>
                    <a:pt x="0" y="0"/>
                  </a:moveTo>
                  <a:lnTo>
                    <a:pt x="0" y="2081"/>
                  </a:lnTo>
                  <a:lnTo>
                    <a:pt x="1846" y="2081"/>
                  </a:lnTo>
                  <a:lnTo>
                    <a:pt x="1846" y="1620"/>
                  </a:lnTo>
                  <a:lnTo>
                    <a:pt x="470" y="1620"/>
                  </a:lnTo>
                  <a:lnTo>
                    <a:pt x="470" y="458"/>
                  </a:lnTo>
                  <a:lnTo>
                    <a:pt x="1846" y="458"/>
                  </a:lnTo>
                  <a:lnTo>
                    <a:pt x="18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4103839" y="3896746"/>
              <a:ext cx="110003" cy="110177"/>
            </a:xfrm>
            <a:custGeom>
              <a:rect b="b" l="l" r="r" t="t"/>
              <a:pathLst>
                <a:path extrusionOk="0" h="634" w="633">
                  <a:moveTo>
                    <a:pt x="246" y="0"/>
                  </a:moveTo>
                  <a:cubicBezTo>
                    <a:pt x="163" y="122"/>
                    <a:pt x="82" y="245"/>
                    <a:pt x="1" y="348"/>
                  </a:cubicBezTo>
                  <a:lnTo>
                    <a:pt x="356" y="634"/>
                  </a:lnTo>
                  <a:cubicBezTo>
                    <a:pt x="459" y="512"/>
                    <a:pt x="552" y="377"/>
                    <a:pt x="632" y="245"/>
                  </a:cubicBezTo>
                  <a:lnTo>
                    <a:pt x="2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2870508" y="2840339"/>
              <a:ext cx="1607117" cy="1440984"/>
            </a:xfrm>
            <a:custGeom>
              <a:rect b="b" l="l" r="r" t="t"/>
              <a:pathLst>
                <a:path extrusionOk="0" h="8292" w="9248">
                  <a:moveTo>
                    <a:pt x="4281" y="1"/>
                  </a:moveTo>
                  <a:cubicBezTo>
                    <a:pt x="4254" y="1"/>
                    <a:pt x="4227" y="1"/>
                    <a:pt x="4200" y="1"/>
                  </a:cubicBezTo>
                  <a:cubicBezTo>
                    <a:pt x="1916" y="1"/>
                    <a:pt x="49" y="1867"/>
                    <a:pt x="49" y="4153"/>
                  </a:cubicBezTo>
                  <a:cubicBezTo>
                    <a:pt x="0" y="6613"/>
                    <a:pt x="2134" y="8291"/>
                    <a:pt x="4290" y="8291"/>
                  </a:cubicBezTo>
                  <a:cubicBezTo>
                    <a:pt x="5306" y="8291"/>
                    <a:pt x="6327" y="7919"/>
                    <a:pt x="7127" y="7080"/>
                  </a:cubicBezTo>
                  <a:lnTo>
                    <a:pt x="6802" y="6762"/>
                  </a:lnTo>
                  <a:cubicBezTo>
                    <a:pt x="6090" y="7503"/>
                    <a:pt x="5183" y="7832"/>
                    <a:pt x="4281" y="7832"/>
                  </a:cubicBezTo>
                  <a:cubicBezTo>
                    <a:pt x="2364" y="7832"/>
                    <a:pt x="467" y="6343"/>
                    <a:pt x="509" y="4153"/>
                  </a:cubicBezTo>
                  <a:cubicBezTo>
                    <a:pt x="509" y="2124"/>
                    <a:pt x="2161" y="471"/>
                    <a:pt x="4200" y="471"/>
                  </a:cubicBezTo>
                  <a:cubicBezTo>
                    <a:pt x="4227" y="471"/>
                    <a:pt x="4254" y="470"/>
                    <a:pt x="4281" y="470"/>
                  </a:cubicBezTo>
                  <a:cubicBezTo>
                    <a:pt x="6869" y="470"/>
                    <a:pt x="8687" y="3372"/>
                    <a:pt x="7536" y="5712"/>
                  </a:cubicBezTo>
                  <a:lnTo>
                    <a:pt x="7955" y="5905"/>
                  </a:lnTo>
                  <a:cubicBezTo>
                    <a:pt x="9247" y="3279"/>
                    <a:pt x="7207" y="1"/>
                    <a:pt x="4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3277853" y="3081719"/>
              <a:ext cx="632733" cy="992458"/>
            </a:xfrm>
            <a:custGeom>
              <a:rect b="b" l="l" r="r" t="t"/>
              <a:pathLst>
                <a:path extrusionOk="0" h="5711" w="3641">
                  <a:moveTo>
                    <a:pt x="2673" y="458"/>
                  </a:moveTo>
                  <a:lnTo>
                    <a:pt x="2397" y="928"/>
                  </a:lnTo>
                  <a:lnTo>
                    <a:pt x="1276" y="928"/>
                  </a:lnTo>
                  <a:lnTo>
                    <a:pt x="1009" y="458"/>
                  </a:lnTo>
                  <a:close/>
                  <a:moveTo>
                    <a:pt x="2132" y="1386"/>
                  </a:moveTo>
                  <a:lnTo>
                    <a:pt x="1836" y="1885"/>
                  </a:lnTo>
                  <a:lnTo>
                    <a:pt x="1540" y="1386"/>
                  </a:lnTo>
                  <a:close/>
                  <a:moveTo>
                    <a:pt x="2989" y="815"/>
                  </a:moveTo>
                  <a:lnTo>
                    <a:pt x="2989" y="1324"/>
                  </a:lnTo>
                  <a:cubicBezTo>
                    <a:pt x="3028" y="1785"/>
                    <a:pt x="2561" y="2406"/>
                    <a:pt x="2355" y="2793"/>
                  </a:cubicBezTo>
                  <a:lnTo>
                    <a:pt x="2101" y="2355"/>
                  </a:lnTo>
                  <a:lnTo>
                    <a:pt x="2989" y="815"/>
                  </a:lnTo>
                  <a:close/>
                  <a:moveTo>
                    <a:pt x="683" y="825"/>
                  </a:moveTo>
                  <a:lnTo>
                    <a:pt x="3019" y="4854"/>
                  </a:lnTo>
                  <a:lnTo>
                    <a:pt x="2622" y="5079"/>
                  </a:lnTo>
                  <a:lnTo>
                    <a:pt x="867" y="1998"/>
                  </a:lnTo>
                  <a:cubicBezTo>
                    <a:pt x="745" y="1794"/>
                    <a:pt x="683" y="1559"/>
                    <a:pt x="683" y="1324"/>
                  </a:cubicBezTo>
                  <a:lnTo>
                    <a:pt x="683" y="825"/>
                  </a:lnTo>
                  <a:close/>
                  <a:moveTo>
                    <a:pt x="226" y="0"/>
                  </a:moveTo>
                  <a:lnTo>
                    <a:pt x="226" y="1324"/>
                  </a:lnTo>
                  <a:cubicBezTo>
                    <a:pt x="226" y="1640"/>
                    <a:pt x="307" y="1958"/>
                    <a:pt x="471" y="2223"/>
                  </a:cubicBezTo>
                  <a:lnTo>
                    <a:pt x="1560" y="4149"/>
                  </a:lnTo>
                  <a:lnTo>
                    <a:pt x="1031" y="5057"/>
                  </a:lnTo>
                  <a:lnTo>
                    <a:pt x="632" y="4822"/>
                  </a:lnTo>
                  <a:lnTo>
                    <a:pt x="1092" y="4059"/>
                  </a:lnTo>
                  <a:lnTo>
                    <a:pt x="847" y="3640"/>
                  </a:lnTo>
                  <a:lnTo>
                    <a:pt x="1" y="4986"/>
                  </a:lnTo>
                  <a:lnTo>
                    <a:pt x="1183" y="5679"/>
                  </a:lnTo>
                  <a:lnTo>
                    <a:pt x="1827" y="4609"/>
                  </a:lnTo>
                  <a:lnTo>
                    <a:pt x="2458" y="5711"/>
                  </a:lnTo>
                  <a:lnTo>
                    <a:pt x="3640" y="5018"/>
                  </a:lnTo>
                  <a:lnTo>
                    <a:pt x="2622" y="3253"/>
                  </a:lnTo>
                  <a:cubicBezTo>
                    <a:pt x="3601" y="1601"/>
                    <a:pt x="3447" y="1885"/>
                    <a:pt x="3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1840502" y="2723559"/>
              <a:ext cx="79765" cy="79591"/>
            </a:xfrm>
            <a:custGeom>
              <a:rect b="b" l="l" r="r" t="t"/>
              <a:pathLst>
                <a:path extrusionOk="0" h="458" w="459">
                  <a:moveTo>
                    <a:pt x="1" y="0"/>
                  </a:moveTo>
                  <a:lnTo>
                    <a:pt x="1" y="458"/>
                  </a:lnTo>
                  <a:lnTo>
                    <a:pt x="458" y="458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2079626" y="2723559"/>
              <a:ext cx="80113" cy="79591"/>
            </a:xfrm>
            <a:custGeom>
              <a:rect b="b" l="l" r="r" t="t"/>
              <a:pathLst>
                <a:path extrusionOk="0" h="458" w="461">
                  <a:moveTo>
                    <a:pt x="0" y="0"/>
                  </a:moveTo>
                  <a:lnTo>
                    <a:pt x="0" y="458"/>
                  </a:lnTo>
                  <a:lnTo>
                    <a:pt x="461" y="45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2320835" y="2723559"/>
              <a:ext cx="79591" cy="79591"/>
            </a:xfrm>
            <a:custGeom>
              <a:rect b="b" l="l" r="r" t="t"/>
              <a:pathLst>
                <a:path extrusionOk="0" h="458" w="458">
                  <a:moveTo>
                    <a:pt x="0" y="0"/>
                  </a:moveTo>
                  <a:lnTo>
                    <a:pt x="0" y="458"/>
                  </a:lnTo>
                  <a:lnTo>
                    <a:pt x="458" y="458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2559786" y="2723559"/>
              <a:ext cx="81850" cy="79591"/>
            </a:xfrm>
            <a:custGeom>
              <a:rect b="b" l="l" r="r" t="t"/>
              <a:pathLst>
                <a:path extrusionOk="0" h="458" w="471">
                  <a:moveTo>
                    <a:pt x="1" y="0"/>
                  </a:moveTo>
                  <a:lnTo>
                    <a:pt x="1" y="458"/>
                  </a:lnTo>
                  <a:lnTo>
                    <a:pt x="471" y="458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2800995" y="2723559"/>
              <a:ext cx="80113" cy="79591"/>
            </a:xfrm>
            <a:custGeom>
              <a:rect b="b" l="l" r="r" t="t"/>
              <a:pathLst>
                <a:path extrusionOk="0" h="458" w="461">
                  <a:moveTo>
                    <a:pt x="1" y="0"/>
                  </a:moveTo>
                  <a:lnTo>
                    <a:pt x="1" y="458"/>
                  </a:lnTo>
                  <a:lnTo>
                    <a:pt x="461" y="45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3042204" y="2723559"/>
              <a:ext cx="79765" cy="79591"/>
            </a:xfrm>
            <a:custGeom>
              <a:rect b="b" l="l" r="r" t="t"/>
              <a:pathLst>
                <a:path extrusionOk="0" h="458" w="459">
                  <a:moveTo>
                    <a:pt x="1" y="0"/>
                  </a:moveTo>
                  <a:lnTo>
                    <a:pt x="1" y="458"/>
                  </a:lnTo>
                  <a:lnTo>
                    <a:pt x="458" y="458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3281329" y="2723559"/>
              <a:ext cx="80113" cy="79591"/>
            </a:xfrm>
            <a:custGeom>
              <a:rect b="b" l="l" r="r" t="t"/>
              <a:pathLst>
                <a:path extrusionOk="0" h="458" w="461">
                  <a:moveTo>
                    <a:pt x="0" y="0"/>
                  </a:moveTo>
                  <a:lnTo>
                    <a:pt x="0" y="458"/>
                  </a:lnTo>
                  <a:lnTo>
                    <a:pt x="460" y="458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1840502" y="2962506"/>
              <a:ext cx="79765" cy="80286"/>
            </a:xfrm>
            <a:custGeom>
              <a:rect b="b" l="l" r="r" t="t"/>
              <a:pathLst>
                <a:path extrusionOk="0" h="462" w="459">
                  <a:moveTo>
                    <a:pt x="1" y="1"/>
                  </a:moveTo>
                  <a:lnTo>
                    <a:pt x="1" y="461"/>
                  </a:lnTo>
                  <a:lnTo>
                    <a:pt x="458" y="461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2079626" y="2962506"/>
              <a:ext cx="80113" cy="80286"/>
            </a:xfrm>
            <a:custGeom>
              <a:rect b="b" l="l" r="r" t="t"/>
              <a:pathLst>
                <a:path extrusionOk="0" h="462" w="461">
                  <a:moveTo>
                    <a:pt x="0" y="1"/>
                  </a:moveTo>
                  <a:lnTo>
                    <a:pt x="0" y="461"/>
                  </a:lnTo>
                  <a:lnTo>
                    <a:pt x="461" y="461"/>
                  </a:lnTo>
                  <a:lnTo>
                    <a:pt x="4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2320835" y="2962506"/>
              <a:ext cx="79591" cy="80286"/>
            </a:xfrm>
            <a:custGeom>
              <a:rect b="b" l="l" r="r" t="t"/>
              <a:pathLst>
                <a:path extrusionOk="0" h="462" w="458">
                  <a:moveTo>
                    <a:pt x="0" y="1"/>
                  </a:moveTo>
                  <a:lnTo>
                    <a:pt x="0" y="461"/>
                  </a:lnTo>
                  <a:lnTo>
                    <a:pt x="458" y="461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2559786" y="2962506"/>
              <a:ext cx="81850" cy="80286"/>
            </a:xfrm>
            <a:custGeom>
              <a:rect b="b" l="l" r="r" t="t"/>
              <a:pathLst>
                <a:path extrusionOk="0" h="462" w="471">
                  <a:moveTo>
                    <a:pt x="1" y="1"/>
                  </a:moveTo>
                  <a:lnTo>
                    <a:pt x="1" y="461"/>
                  </a:lnTo>
                  <a:lnTo>
                    <a:pt x="471" y="461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2800995" y="2962506"/>
              <a:ext cx="80113" cy="80286"/>
            </a:xfrm>
            <a:custGeom>
              <a:rect b="b" l="l" r="r" t="t"/>
              <a:pathLst>
                <a:path extrusionOk="0" h="462" w="461">
                  <a:moveTo>
                    <a:pt x="1" y="1"/>
                  </a:moveTo>
                  <a:lnTo>
                    <a:pt x="1" y="461"/>
                  </a:lnTo>
                  <a:lnTo>
                    <a:pt x="461" y="461"/>
                  </a:lnTo>
                  <a:lnTo>
                    <a:pt x="4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1840502" y="3201974"/>
              <a:ext cx="79765" cy="79765"/>
            </a:xfrm>
            <a:custGeom>
              <a:rect b="b" l="l" r="r" t="t"/>
              <a:pathLst>
                <a:path extrusionOk="0" h="459" w="459">
                  <a:moveTo>
                    <a:pt x="1" y="1"/>
                  </a:moveTo>
                  <a:lnTo>
                    <a:pt x="1" y="459"/>
                  </a:lnTo>
                  <a:lnTo>
                    <a:pt x="458" y="459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079626" y="3201974"/>
              <a:ext cx="80113" cy="79765"/>
            </a:xfrm>
            <a:custGeom>
              <a:rect b="b" l="l" r="r" t="t"/>
              <a:pathLst>
                <a:path extrusionOk="0" h="459" w="461">
                  <a:moveTo>
                    <a:pt x="0" y="1"/>
                  </a:moveTo>
                  <a:lnTo>
                    <a:pt x="0" y="459"/>
                  </a:lnTo>
                  <a:lnTo>
                    <a:pt x="461" y="459"/>
                  </a:lnTo>
                  <a:lnTo>
                    <a:pt x="4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2320835" y="3201974"/>
              <a:ext cx="79591" cy="79765"/>
            </a:xfrm>
            <a:custGeom>
              <a:rect b="b" l="l" r="r" t="t"/>
              <a:pathLst>
                <a:path extrusionOk="0" h="459" w="458">
                  <a:moveTo>
                    <a:pt x="0" y="1"/>
                  </a:moveTo>
                  <a:lnTo>
                    <a:pt x="0" y="459"/>
                  </a:lnTo>
                  <a:lnTo>
                    <a:pt x="458" y="459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2559786" y="3201974"/>
              <a:ext cx="81850" cy="79765"/>
            </a:xfrm>
            <a:custGeom>
              <a:rect b="b" l="l" r="r" t="t"/>
              <a:pathLst>
                <a:path extrusionOk="0" h="459" w="471">
                  <a:moveTo>
                    <a:pt x="1" y="1"/>
                  </a:moveTo>
                  <a:lnTo>
                    <a:pt x="1" y="459"/>
                  </a:lnTo>
                  <a:lnTo>
                    <a:pt x="471" y="459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1840502" y="3441095"/>
              <a:ext cx="79765" cy="81850"/>
            </a:xfrm>
            <a:custGeom>
              <a:rect b="b" l="l" r="r" t="t"/>
              <a:pathLst>
                <a:path extrusionOk="0" h="471" w="459">
                  <a:moveTo>
                    <a:pt x="1" y="1"/>
                  </a:moveTo>
                  <a:lnTo>
                    <a:pt x="1" y="470"/>
                  </a:lnTo>
                  <a:lnTo>
                    <a:pt x="458" y="470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2079626" y="3441095"/>
              <a:ext cx="80113" cy="81850"/>
            </a:xfrm>
            <a:custGeom>
              <a:rect b="b" l="l" r="r" t="t"/>
              <a:pathLst>
                <a:path extrusionOk="0" h="471" w="461">
                  <a:moveTo>
                    <a:pt x="0" y="1"/>
                  </a:moveTo>
                  <a:lnTo>
                    <a:pt x="0" y="470"/>
                  </a:lnTo>
                  <a:lnTo>
                    <a:pt x="461" y="470"/>
                  </a:lnTo>
                  <a:lnTo>
                    <a:pt x="4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2320835" y="3441095"/>
              <a:ext cx="79591" cy="81850"/>
            </a:xfrm>
            <a:custGeom>
              <a:rect b="b" l="l" r="r" t="t"/>
              <a:pathLst>
                <a:path extrusionOk="0" h="471" w="458">
                  <a:moveTo>
                    <a:pt x="0" y="1"/>
                  </a:moveTo>
                  <a:lnTo>
                    <a:pt x="0" y="470"/>
                  </a:lnTo>
                  <a:lnTo>
                    <a:pt x="458" y="470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2559786" y="3441095"/>
              <a:ext cx="81850" cy="81850"/>
            </a:xfrm>
            <a:custGeom>
              <a:rect b="b" l="l" r="r" t="t"/>
              <a:pathLst>
                <a:path extrusionOk="0" h="471" w="471">
                  <a:moveTo>
                    <a:pt x="1" y="1"/>
                  </a:moveTo>
                  <a:lnTo>
                    <a:pt x="1" y="470"/>
                  </a:lnTo>
                  <a:lnTo>
                    <a:pt x="471" y="470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2159566" y="1881770"/>
              <a:ext cx="79765" cy="79765"/>
            </a:xfrm>
            <a:custGeom>
              <a:rect b="b" l="l" r="r" t="t"/>
              <a:pathLst>
                <a:path extrusionOk="0" h="459" w="459">
                  <a:moveTo>
                    <a:pt x="1" y="0"/>
                  </a:moveTo>
                  <a:lnTo>
                    <a:pt x="1" y="458"/>
                  </a:lnTo>
                  <a:lnTo>
                    <a:pt x="458" y="458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1"/>
            <p:cNvSpPr/>
            <p:nvPr/>
          </p:nvSpPr>
          <p:spPr>
            <a:xfrm>
              <a:off x="2320835" y="1881770"/>
              <a:ext cx="79591" cy="79765"/>
            </a:xfrm>
            <a:custGeom>
              <a:rect b="b" l="l" r="r" t="t"/>
              <a:pathLst>
                <a:path extrusionOk="0" h="459" w="458">
                  <a:moveTo>
                    <a:pt x="0" y="0"/>
                  </a:moveTo>
                  <a:lnTo>
                    <a:pt x="0" y="458"/>
                  </a:lnTo>
                  <a:lnTo>
                    <a:pt x="458" y="458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9" name="Google Shape;899;p31"/>
          <p:cNvSpPr txBox="1"/>
          <p:nvPr/>
        </p:nvSpPr>
        <p:spPr>
          <a:xfrm>
            <a:off x="6551925" y="2405325"/>
            <a:ext cx="1629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Support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00" name="Google Shape;900;p31"/>
          <p:cNvSpPr txBox="1"/>
          <p:nvPr/>
        </p:nvSpPr>
        <p:spPr>
          <a:xfrm>
            <a:off x="7237600" y="1172045"/>
            <a:ext cx="9435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Flag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01" name="Google Shape;901;p31"/>
          <p:cNvSpPr txBox="1"/>
          <p:nvPr/>
        </p:nvSpPr>
        <p:spPr>
          <a:xfrm>
            <a:off x="6228700" y="1465694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2" name="Google Shape;902;p31"/>
          <p:cNvSpPr txBox="1"/>
          <p:nvPr/>
        </p:nvSpPr>
        <p:spPr>
          <a:xfrm>
            <a:off x="6228700" y="2698969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</a:t>
            </a:r>
            <a:b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3" name="Google Shape;903;p31"/>
          <p:cNvSpPr/>
          <p:nvPr/>
        </p:nvSpPr>
        <p:spPr>
          <a:xfrm rot="5400000">
            <a:off x="6654500" y="2734550"/>
            <a:ext cx="933725" cy="2741825"/>
          </a:xfrm>
          <a:prstGeom prst="flowChartOffpageConnector">
            <a:avLst/>
          </a:prstGeom>
          <a:solidFill>
            <a:srgbClr val="FFFFFF"/>
          </a:solidFill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31"/>
          <p:cNvSpPr txBox="1"/>
          <p:nvPr/>
        </p:nvSpPr>
        <p:spPr>
          <a:xfrm>
            <a:off x="6551925" y="3638600"/>
            <a:ext cx="1629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Education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05" name="Google Shape;905;p31"/>
          <p:cNvSpPr txBox="1"/>
          <p:nvPr/>
        </p:nvSpPr>
        <p:spPr>
          <a:xfrm>
            <a:off x="6228700" y="3932244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 is composed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2"/>
          <p:cNvSpPr/>
          <p:nvPr/>
        </p:nvSpPr>
        <p:spPr>
          <a:xfrm>
            <a:off x="1182713" y="1551850"/>
            <a:ext cx="3082800" cy="3082800"/>
          </a:xfrm>
          <a:prstGeom prst="ellipse">
            <a:avLst/>
          </a:prstGeom>
          <a:solidFill>
            <a:srgbClr val="F9B9C8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32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Breast Cancer Infographics</a:t>
            </a:r>
            <a:endParaRPr/>
          </a:p>
        </p:txBody>
      </p:sp>
      <p:grpSp>
        <p:nvGrpSpPr>
          <p:cNvPr id="912" name="Google Shape;912;p32"/>
          <p:cNvGrpSpPr/>
          <p:nvPr/>
        </p:nvGrpSpPr>
        <p:grpSpPr>
          <a:xfrm>
            <a:off x="1621511" y="2029251"/>
            <a:ext cx="2205215" cy="2127995"/>
            <a:chOff x="1531558" y="1904718"/>
            <a:chExt cx="2510205" cy="2422305"/>
          </a:xfrm>
        </p:grpSpPr>
        <p:sp>
          <p:nvSpPr>
            <p:cNvPr id="913" name="Google Shape;913;p32"/>
            <p:cNvSpPr/>
            <p:nvPr/>
          </p:nvSpPr>
          <p:spPr>
            <a:xfrm>
              <a:off x="3835293" y="3746759"/>
              <a:ext cx="91621" cy="91931"/>
            </a:xfrm>
            <a:custGeom>
              <a:rect b="b" l="l" r="r" t="t"/>
              <a:pathLst>
                <a:path extrusionOk="0" h="593" w="591">
                  <a:moveTo>
                    <a:pt x="152" y="0"/>
                  </a:moveTo>
                  <a:cubicBezTo>
                    <a:pt x="101" y="142"/>
                    <a:pt x="62" y="286"/>
                    <a:pt x="1" y="419"/>
                  </a:cubicBezTo>
                  <a:lnTo>
                    <a:pt x="429" y="592"/>
                  </a:lnTo>
                  <a:cubicBezTo>
                    <a:pt x="490" y="448"/>
                    <a:pt x="539" y="286"/>
                    <a:pt x="591" y="132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1531558" y="1904718"/>
              <a:ext cx="2510205" cy="2422305"/>
            </a:xfrm>
            <a:custGeom>
              <a:rect b="b" l="l" r="r" t="t"/>
              <a:pathLst>
                <a:path extrusionOk="0" h="15625" w="16192">
                  <a:moveTo>
                    <a:pt x="5058" y="1"/>
                  </a:moveTo>
                  <a:cubicBezTo>
                    <a:pt x="2275" y="1"/>
                    <a:pt x="1" y="2265"/>
                    <a:pt x="1" y="5048"/>
                  </a:cubicBezTo>
                  <a:cubicBezTo>
                    <a:pt x="1" y="6120"/>
                    <a:pt x="326" y="7141"/>
                    <a:pt x="948" y="8007"/>
                  </a:cubicBezTo>
                  <a:lnTo>
                    <a:pt x="81" y="10027"/>
                  </a:lnTo>
                  <a:lnTo>
                    <a:pt x="2111" y="9160"/>
                  </a:lnTo>
                  <a:cubicBezTo>
                    <a:pt x="2964" y="9783"/>
                    <a:pt x="4009" y="10113"/>
                    <a:pt x="5066" y="10113"/>
                  </a:cubicBezTo>
                  <a:cubicBezTo>
                    <a:pt x="5233" y="10113"/>
                    <a:pt x="5402" y="10105"/>
                    <a:pt x="5569" y="10088"/>
                  </a:cubicBezTo>
                  <a:lnTo>
                    <a:pt x="5569" y="10088"/>
                  </a:lnTo>
                  <a:cubicBezTo>
                    <a:pt x="5559" y="10240"/>
                    <a:pt x="5547" y="10404"/>
                    <a:pt x="5547" y="10568"/>
                  </a:cubicBezTo>
                  <a:cubicBezTo>
                    <a:pt x="5547" y="13351"/>
                    <a:pt x="7811" y="15625"/>
                    <a:pt x="10607" y="15625"/>
                  </a:cubicBezTo>
                  <a:cubicBezTo>
                    <a:pt x="11679" y="15625"/>
                    <a:pt x="12687" y="15289"/>
                    <a:pt x="13554" y="14677"/>
                  </a:cubicBezTo>
                  <a:lnTo>
                    <a:pt x="15583" y="15544"/>
                  </a:lnTo>
                  <a:lnTo>
                    <a:pt x="14707" y="13515"/>
                  </a:lnTo>
                  <a:cubicBezTo>
                    <a:pt x="14848" y="13331"/>
                    <a:pt x="14971" y="13116"/>
                    <a:pt x="15083" y="12922"/>
                  </a:cubicBezTo>
                  <a:lnTo>
                    <a:pt x="14677" y="12709"/>
                  </a:lnTo>
                  <a:cubicBezTo>
                    <a:pt x="14543" y="12964"/>
                    <a:pt x="14359" y="13228"/>
                    <a:pt x="14188" y="13453"/>
                  </a:cubicBezTo>
                  <a:lnTo>
                    <a:pt x="14707" y="14667"/>
                  </a:lnTo>
                  <a:lnTo>
                    <a:pt x="13492" y="14146"/>
                  </a:lnTo>
                  <a:cubicBezTo>
                    <a:pt x="12668" y="14800"/>
                    <a:pt x="11666" y="15167"/>
                    <a:pt x="10607" y="15167"/>
                  </a:cubicBezTo>
                  <a:cubicBezTo>
                    <a:pt x="8068" y="15167"/>
                    <a:pt x="6007" y="13096"/>
                    <a:pt x="6007" y="10568"/>
                  </a:cubicBezTo>
                  <a:cubicBezTo>
                    <a:pt x="6007" y="8027"/>
                    <a:pt x="8068" y="5966"/>
                    <a:pt x="10607" y="5966"/>
                  </a:cubicBezTo>
                  <a:cubicBezTo>
                    <a:pt x="10622" y="5966"/>
                    <a:pt x="10637" y="5966"/>
                    <a:pt x="10652" y="5966"/>
                  </a:cubicBezTo>
                  <a:cubicBezTo>
                    <a:pt x="13487" y="5966"/>
                    <a:pt x="15692" y="8673"/>
                    <a:pt x="15115" y="11454"/>
                  </a:cubicBezTo>
                  <a:lnTo>
                    <a:pt x="15563" y="11547"/>
                  </a:lnTo>
                  <a:cubicBezTo>
                    <a:pt x="16191" y="8481"/>
                    <a:pt x="13773" y="5508"/>
                    <a:pt x="10656" y="5508"/>
                  </a:cubicBezTo>
                  <a:cubicBezTo>
                    <a:pt x="10640" y="5508"/>
                    <a:pt x="10623" y="5508"/>
                    <a:pt x="10607" y="5508"/>
                  </a:cubicBezTo>
                  <a:cubicBezTo>
                    <a:pt x="8139" y="5508"/>
                    <a:pt x="6078" y="7283"/>
                    <a:pt x="5640" y="9618"/>
                  </a:cubicBezTo>
                  <a:cubicBezTo>
                    <a:pt x="5450" y="9641"/>
                    <a:pt x="5260" y="9653"/>
                    <a:pt x="5071" y="9653"/>
                  </a:cubicBezTo>
                  <a:cubicBezTo>
                    <a:pt x="4020" y="9653"/>
                    <a:pt x="2993" y="9295"/>
                    <a:pt x="2172" y="8629"/>
                  </a:cubicBezTo>
                  <a:lnTo>
                    <a:pt x="958" y="9148"/>
                  </a:lnTo>
                  <a:lnTo>
                    <a:pt x="1479" y="7936"/>
                  </a:lnTo>
                  <a:cubicBezTo>
                    <a:pt x="816" y="7119"/>
                    <a:pt x="458" y="6110"/>
                    <a:pt x="458" y="5048"/>
                  </a:cubicBezTo>
                  <a:cubicBezTo>
                    <a:pt x="458" y="2520"/>
                    <a:pt x="2519" y="459"/>
                    <a:pt x="5058" y="459"/>
                  </a:cubicBezTo>
                  <a:cubicBezTo>
                    <a:pt x="7579" y="459"/>
                    <a:pt x="9647" y="2510"/>
                    <a:pt x="9659" y="5038"/>
                  </a:cubicBezTo>
                  <a:lnTo>
                    <a:pt x="10117" y="5028"/>
                  </a:lnTo>
                  <a:cubicBezTo>
                    <a:pt x="10107" y="3682"/>
                    <a:pt x="9576" y="2417"/>
                    <a:pt x="8629" y="1470"/>
                  </a:cubicBezTo>
                  <a:cubicBezTo>
                    <a:pt x="7669" y="520"/>
                    <a:pt x="6404" y="1"/>
                    <a:pt x="5058" y="1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2839230" y="3043243"/>
              <a:ext cx="667238" cy="974193"/>
            </a:xfrm>
            <a:custGeom>
              <a:rect b="b" l="l" r="r" t="t"/>
              <a:pathLst>
                <a:path extrusionOk="0" h="6284" w="4304">
                  <a:moveTo>
                    <a:pt x="2977" y="458"/>
                  </a:moveTo>
                  <a:lnTo>
                    <a:pt x="2703" y="918"/>
                  </a:lnTo>
                  <a:lnTo>
                    <a:pt x="1592" y="918"/>
                  </a:lnTo>
                  <a:lnTo>
                    <a:pt x="1315" y="458"/>
                  </a:lnTo>
                  <a:close/>
                  <a:moveTo>
                    <a:pt x="2436" y="1376"/>
                  </a:moveTo>
                  <a:lnTo>
                    <a:pt x="2152" y="1887"/>
                  </a:lnTo>
                  <a:lnTo>
                    <a:pt x="1856" y="1376"/>
                  </a:lnTo>
                  <a:close/>
                  <a:moveTo>
                    <a:pt x="3293" y="815"/>
                  </a:moveTo>
                  <a:lnTo>
                    <a:pt x="3293" y="1327"/>
                  </a:lnTo>
                  <a:cubicBezTo>
                    <a:pt x="3293" y="1559"/>
                    <a:pt x="3231" y="1784"/>
                    <a:pt x="3121" y="1988"/>
                  </a:cubicBezTo>
                  <a:lnTo>
                    <a:pt x="2671" y="2773"/>
                  </a:lnTo>
                  <a:lnTo>
                    <a:pt x="2416" y="2335"/>
                  </a:lnTo>
                  <a:lnTo>
                    <a:pt x="3293" y="815"/>
                  </a:lnTo>
                  <a:close/>
                  <a:moveTo>
                    <a:pt x="1631" y="3701"/>
                  </a:moveTo>
                  <a:lnTo>
                    <a:pt x="1875" y="4141"/>
                  </a:lnTo>
                  <a:lnTo>
                    <a:pt x="1009" y="5659"/>
                  </a:lnTo>
                  <a:lnTo>
                    <a:pt x="622" y="5427"/>
                  </a:lnTo>
                  <a:lnTo>
                    <a:pt x="1631" y="3701"/>
                  </a:lnTo>
                  <a:close/>
                  <a:moveTo>
                    <a:pt x="999" y="815"/>
                  </a:moveTo>
                  <a:lnTo>
                    <a:pt x="3672" y="5427"/>
                  </a:lnTo>
                  <a:lnTo>
                    <a:pt x="3283" y="5659"/>
                  </a:lnTo>
                  <a:lnTo>
                    <a:pt x="1173" y="1988"/>
                  </a:lnTo>
                  <a:cubicBezTo>
                    <a:pt x="1060" y="1784"/>
                    <a:pt x="999" y="1559"/>
                    <a:pt x="999" y="1327"/>
                  </a:cubicBezTo>
                  <a:lnTo>
                    <a:pt x="999" y="815"/>
                  </a:lnTo>
                  <a:close/>
                  <a:moveTo>
                    <a:pt x="539" y="0"/>
                  </a:moveTo>
                  <a:lnTo>
                    <a:pt x="539" y="1327"/>
                  </a:lnTo>
                  <a:cubicBezTo>
                    <a:pt x="539" y="1642"/>
                    <a:pt x="622" y="1948"/>
                    <a:pt x="774" y="2223"/>
                  </a:cubicBezTo>
                  <a:lnTo>
                    <a:pt x="1366" y="3233"/>
                  </a:lnTo>
                  <a:lnTo>
                    <a:pt x="0" y="5598"/>
                  </a:lnTo>
                  <a:lnTo>
                    <a:pt x="1183" y="6283"/>
                  </a:lnTo>
                  <a:lnTo>
                    <a:pt x="2142" y="4599"/>
                  </a:lnTo>
                  <a:lnTo>
                    <a:pt x="3109" y="6283"/>
                  </a:lnTo>
                  <a:lnTo>
                    <a:pt x="4304" y="5598"/>
                  </a:lnTo>
                  <a:lnTo>
                    <a:pt x="2938" y="3233"/>
                  </a:lnTo>
                  <a:lnTo>
                    <a:pt x="3518" y="2223"/>
                  </a:lnTo>
                  <a:cubicBezTo>
                    <a:pt x="3672" y="1948"/>
                    <a:pt x="3753" y="1642"/>
                    <a:pt x="3753" y="1327"/>
                  </a:cubicBezTo>
                  <a:lnTo>
                    <a:pt x="3753" y="0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1977578" y="2184388"/>
              <a:ext cx="660727" cy="749713"/>
            </a:xfrm>
            <a:custGeom>
              <a:rect b="b" l="l" r="r" t="t"/>
              <a:pathLst>
                <a:path extrusionOk="0" h="4836" w="4262">
                  <a:moveTo>
                    <a:pt x="2181" y="461"/>
                  </a:moveTo>
                  <a:cubicBezTo>
                    <a:pt x="3069" y="461"/>
                    <a:pt x="3794" y="1186"/>
                    <a:pt x="3794" y="2081"/>
                  </a:cubicBezTo>
                  <a:cubicBezTo>
                    <a:pt x="3794" y="2889"/>
                    <a:pt x="3221" y="3704"/>
                    <a:pt x="2193" y="3704"/>
                  </a:cubicBezTo>
                  <a:lnTo>
                    <a:pt x="2193" y="4377"/>
                  </a:lnTo>
                  <a:lnTo>
                    <a:pt x="1733" y="4377"/>
                  </a:lnTo>
                  <a:lnTo>
                    <a:pt x="1733" y="3234"/>
                  </a:lnTo>
                  <a:lnTo>
                    <a:pt x="2303" y="3234"/>
                  </a:lnTo>
                  <a:cubicBezTo>
                    <a:pt x="2895" y="3163"/>
                    <a:pt x="3334" y="2664"/>
                    <a:pt x="3334" y="2081"/>
                  </a:cubicBezTo>
                  <a:cubicBezTo>
                    <a:pt x="3334" y="1440"/>
                    <a:pt x="2815" y="919"/>
                    <a:pt x="2181" y="919"/>
                  </a:cubicBezTo>
                  <a:cubicBezTo>
                    <a:pt x="1620" y="919"/>
                    <a:pt x="1153" y="1318"/>
                    <a:pt x="1050" y="1849"/>
                  </a:cubicBezTo>
                  <a:lnTo>
                    <a:pt x="580" y="1849"/>
                  </a:lnTo>
                  <a:cubicBezTo>
                    <a:pt x="692" y="1063"/>
                    <a:pt x="1366" y="461"/>
                    <a:pt x="2181" y="461"/>
                  </a:cubicBezTo>
                  <a:close/>
                  <a:moveTo>
                    <a:pt x="2164" y="1"/>
                  </a:moveTo>
                  <a:cubicBezTo>
                    <a:pt x="929" y="1"/>
                    <a:pt x="0" y="1098"/>
                    <a:pt x="100" y="2307"/>
                  </a:cubicBezTo>
                  <a:lnTo>
                    <a:pt x="1488" y="2307"/>
                  </a:lnTo>
                  <a:cubicBezTo>
                    <a:pt x="1417" y="1756"/>
                    <a:pt x="1794" y="1379"/>
                    <a:pt x="2181" y="1379"/>
                  </a:cubicBezTo>
                  <a:cubicBezTo>
                    <a:pt x="2570" y="1379"/>
                    <a:pt x="2876" y="1695"/>
                    <a:pt x="2876" y="2081"/>
                  </a:cubicBezTo>
                  <a:cubicBezTo>
                    <a:pt x="2876" y="2429"/>
                    <a:pt x="2621" y="2725"/>
                    <a:pt x="2283" y="2767"/>
                  </a:cubicBezTo>
                  <a:lnTo>
                    <a:pt x="1263" y="2767"/>
                  </a:lnTo>
                  <a:lnTo>
                    <a:pt x="1263" y="4835"/>
                  </a:lnTo>
                  <a:lnTo>
                    <a:pt x="2651" y="4835"/>
                  </a:lnTo>
                  <a:lnTo>
                    <a:pt x="2651" y="4101"/>
                  </a:lnTo>
                  <a:cubicBezTo>
                    <a:pt x="3578" y="3888"/>
                    <a:pt x="4261" y="3051"/>
                    <a:pt x="4261" y="2081"/>
                  </a:cubicBezTo>
                  <a:cubicBezTo>
                    <a:pt x="4261" y="931"/>
                    <a:pt x="3324" y="1"/>
                    <a:pt x="2181" y="1"/>
                  </a:cubicBezTo>
                  <a:cubicBezTo>
                    <a:pt x="2175" y="1"/>
                    <a:pt x="2170" y="1"/>
                    <a:pt x="2164" y="1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2173224" y="3005261"/>
              <a:ext cx="215333" cy="215333"/>
            </a:xfrm>
            <a:custGeom>
              <a:rect b="b" l="l" r="r" t="t"/>
              <a:pathLst>
                <a:path extrusionOk="0" h="1389" w="1389">
                  <a:moveTo>
                    <a:pt x="696" y="458"/>
                  </a:moveTo>
                  <a:cubicBezTo>
                    <a:pt x="828" y="458"/>
                    <a:pt x="931" y="571"/>
                    <a:pt x="931" y="693"/>
                  </a:cubicBezTo>
                  <a:cubicBezTo>
                    <a:pt x="931" y="825"/>
                    <a:pt x="828" y="928"/>
                    <a:pt x="696" y="928"/>
                  </a:cubicBezTo>
                  <a:cubicBezTo>
                    <a:pt x="574" y="928"/>
                    <a:pt x="461" y="825"/>
                    <a:pt x="461" y="693"/>
                  </a:cubicBezTo>
                  <a:cubicBezTo>
                    <a:pt x="461" y="571"/>
                    <a:pt x="574" y="458"/>
                    <a:pt x="696" y="458"/>
                  </a:cubicBezTo>
                  <a:close/>
                  <a:moveTo>
                    <a:pt x="696" y="0"/>
                  </a:moveTo>
                  <a:cubicBezTo>
                    <a:pt x="319" y="0"/>
                    <a:pt x="1" y="316"/>
                    <a:pt x="1" y="693"/>
                  </a:cubicBezTo>
                  <a:cubicBezTo>
                    <a:pt x="1" y="1082"/>
                    <a:pt x="319" y="1388"/>
                    <a:pt x="696" y="1388"/>
                  </a:cubicBezTo>
                  <a:cubicBezTo>
                    <a:pt x="1073" y="1388"/>
                    <a:pt x="1389" y="1082"/>
                    <a:pt x="1389" y="693"/>
                  </a:cubicBezTo>
                  <a:cubicBezTo>
                    <a:pt x="1389" y="316"/>
                    <a:pt x="1073" y="0"/>
                    <a:pt x="696" y="0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2643118" y="3117501"/>
              <a:ext cx="99528" cy="101078"/>
            </a:xfrm>
            <a:custGeom>
              <a:rect b="b" l="l" r="r" t="t"/>
              <a:pathLst>
                <a:path extrusionOk="0" h="652" w="642">
                  <a:moveTo>
                    <a:pt x="296" y="1"/>
                  </a:moveTo>
                  <a:cubicBezTo>
                    <a:pt x="193" y="123"/>
                    <a:pt x="91" y="255"/>
                    <a:pt x="0" y="378"/>
                  </a:cubicBezTo>
                  <a:lnTo>
                    <a:pt x="377" y="652"/>
                  </a:lnTo>
                  <a:cubicBezTo>
                    <a:pt x="458" y="529"/>
                    <a:pt x="551" y="407"/>
                    <a:pt x="641" y="307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2748848" y="3011617"/>
              <a:ext cx="101543" cy="99683"/>
            </a:xfrm>
            <a:custGeom>
              <a:rect b="b" l="l" r="r" t="t"/>
              <a:pathLst>
                <a:path extrusionOk="0" h="643" w="655">
                  <a:moveTo>
                    <a:pt x="378" y="1"/>
                  </a:moveTo>
                  <a:cubicBezTo>
                    <a:pt x="256" y="91"/>
                    <a:pt x="123" y="194"/>
                    <a:pt x="1" y="295"/>
                  </a:cubicBezTo>
                  <a:lnTo>
                    <a:pt x="307" y="642"/>
                  </a:lnTo>
                  <a:cubicBezTo>
                    <a:pt x="410" y="552"/>
                    <a:pt x="532" y="459"/>
                    <a:pt x="654" y="378"/>
                  </a:cubicBezTo>
                  <a:lnTo>
                    <a:pt x="378" y="1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0" name="Google Shape;920;p32"/>
          <p:cNvSpPr/>
          <p:nvPr/>
        </p:nvSpPr>
        <p:spPr>
          <a:xfrm>
            <a:off x="5503225" y="1551850"/>
            <a:ext cx="2103300" cy="838200"/>
          </a:xfrm>
          <a:prstGeom prst="foldedCorner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32"/>
          <p:cNvSpPr/>
          <p:nvPr/>
        </p:nvSpPr>
        <p:spPr>
          <a:xfrm>
            <a:off x="5503225" y="2674100"/>
            <a:ext cx="2103300" cy="838200"/>
          </a:xfrm>
          <a:prstGeom prst="foldedCorner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32"/>
          <p:cNvSpPr/>
          <p:nvPr/>
        </p:nvSpPr>
        <p:spPr>
          <a:xfrm>
            <a:off x="5503225" y="3796400"/>
            <a:ext cx="2103300" cy="8382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32"/>
          <p:cNvSpPr txBox="1"/>
          <p:nvPr/>
        </p:nvSpPr>
        <p:spPr>
          <a:xfrm>
            <a:off x="5627277" y="1871935"/>
            <a:ext cx="18552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4" name="Google Shape;924;p32"/>
          <p:cNvSpPr txBox="1"/>
          <p:nvPr/>
        </p:nvSpPr>
        <p:spPr>
          <a:xfrm>
            <a:off x="5627277" y="1584725"/>
            <a:ext cx="18552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Educations</a:t>
            </a:r>
            <a:endParaRPr sz="17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25" name="Google Shape;925;p32"/>
          <p:cNvSpPr txBox="1"/>
          <p:nvPr/>
        </p:nvSpPr>
        <p:spPr>
          <a:xfrm>
            <a:off x="5627277" y="2961297"/>
            <a:ext cx="18552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Earth is the third planet from the Sun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6" name="Google Shape;926;p32"/>
          <p:cNvSpPr txBox="1"/>
          <p:nvPr/>
        </p:nvSpPr>
        <p:spPr>
          <a:xfrm>
            <a:off x="5627277" y="2674088"/>
            <a:ext cx="18552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Teachers</a:t>
            </a:r>
            <a:endParaRPr sz="17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27" name="Google Shape;927;p32"/>
          <p:cNvSpPr txBox="1"/>
          <p:nvPr/>
        </p:nvSpPr>
        <p:spPr>
          <a:xfrm>
            <a:off x="5627277" y="4083560"/>
            <a:ext cx="18552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8" name="Google Shape;928;p32"/>
          <p:cNvSpPr txBox="1"/>
          <p:nvPr/>
        </p:nvSpPr>
        <p:spPr>
          <a:xfrm>
            <a:off x="5627277" y="3796350"/>
            <a:ext cx="18552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Students</a:t>
            </a:r>
            <a:endParaRPr sz="17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29" name="Google Shape;929;p32"/>
          <p:cNvSpPr txBox="1"/>
          <p:nvPr/>
        </p:nvSpPr>
        <p:spPr>
          <a:xfrm>
            <a:off x="2855391" y="967350"/>
            <a:ext cx="34332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Planning educations</a:t>
            </a:r>
            <a:endParaRPr b="1" sz="1800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33"/>
          <p:cNvSpPr/>
          <p:nvPr/>
        </p:nvSpPr>
        <p:spPr>
          <a:xfrm>
            <a:off x="6023625" y="1814950"/>
            <a:ext cx="2011200" cy="2704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33"/>
          <p:cNvSpPr/>
          <p:nvPr/>
        </p:nvSpPr>
        <p:spPr>
          <a:xfrm>
            <a:off x="3582713" y="1814950"/>
            <a:ext cx="2011200" cy="2704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33"/>
          <p:cNvSpPr/>
          <p:nvPr/>
        </p:nvSpPr>
        <p:spPr>
          <a:xfrm>
            <a:off x="1141813" y="1814950"/>
            <a:ext cx="2011200" cy="2704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33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Breast Cancer Infographics</a:t>
            </a:r>
            <a:endParaRPr/>
          </a:p>
        </p:txBody>
      </p:sp>
      <p:sp>
        <p:nvSpPr>
          <p:cNvPr id="938" name="Google Shape;938;p33"/>
          <p:cNvSpPr txBox="1"/>
          <p:nvPr/>
        </p:nvSpPr>
        <p:spPr>
          <a:xfrm>
            <a:off x="2855391" y="967350"/>
            <a:ext cx="34332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How to deal with side effects</a:t>
            </a:r>
            <a:endParaRPr b="1" sz="1800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39" name="Google Shape;939;p33"/>
          <p:cNvSpPr txBox="1"/>
          <p:nvPr/>
        </p:nvSpPr>
        <p:spPr>
          <a:xfrm>
            <a:off x="1219805" y="3645635"/>
            <a:ext cx="18552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Earth is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third planet from the Sun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0" name="Google Shape;940;p33"/>
          <p:cNvSpPr txBox="1"/>
          <p:nvPr/>
        </p:nvSpPr>
        <p:spPr>
          <a:xfrm>
            <a:off x="1219805" y="3350150"/>
            <a:ext cx="18552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Support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41" name="Google Shape;941;p33"/>
          <p:cNvSpPr txBox="1"/>
          <p:nvPr/>
        </p:nvSpPr>
        <p:spPr>
          <a:xfrm>
            <a:off x="3660451" y="3645635"/>
            <a:ext cx="18552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2" name="Google Shape;942;p33"/>
          <p:cNvSpPr txBox="1"/>
          <p:nvPr/>
        </p:nvSpPr>
        <p:spPr>
          <a:xfrm>
            <a:off x="3660451" y="3350150"/>
            <a:ext cx="18552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Psychologist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43" name="Google Shape;943;p33"/>
          <p:cNvSpPr txBox="1"/>
          <p:nvPr/>
        </p:nvSpPr>
        <p:spPr>
          <a:xfrm>
            <a:off x="6101630" y="3645635"/>
            <a:ext cx="18552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</a:t>
            </a:r>
            <a:b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the biggest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4" name="Google Shape;944;p33"/>
          <p:cNvSpPr txBox="1"/>
          <p:nvPr/>
        </p:nvSpPr>
        <p:spPr>
          <a:xfrm>
            <a:off x="6101630" y="3350150"/>
            <a:ext cx="18552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Monitoring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45" name="Google Shape;945;p33"/>
          <p:cNvSpPr/>
          <p:nvPr/>
        </p:nvSpPr>
        <p:spPr>
          <a:xfrm>
            <a:off x="3217875" y="2978175"/>
            <a:ext cx="300000" cy="300000"/>
          </a:xfrm>
          <a:prstGeom prst="mathPlus">
            <a:avLst>
              <a:gd fmla="val 23520" name="adj1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33"/>
          <p:cNvSpPr/>
          <p:nvPr/>
        </p:nvSpPr>
        <p:spPr>
          <a:xfrm>
            <a:off x="5658775" y="2978175"/>
            <a:ext cx="300000" cy="300000"/>
          </a:xfrm>
          <a:prstGeom prst="mathPlus">
            <a:avLst>
              <a:gd fmla="val 23520" name="adj1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7" name="Google Shape;947;p33"/>
          <p:cNvGrpSpPr/>
          <p:nvPr/>
        </p:nvGrpSpPr>
        <p:grpSpPr>
          <a:xfrm>
            <a:off x="4396799" y="2411820"/>
            <a:ext cx="383063" cy="767007"/>
            <a:chOff x="4396799" y="2411820"/>
            <a:chExt cx="383063" cy="767007"/>
          </a:xfrm>
        </p:grpSpPr>
        <p:sp>
          <p:nvSpPr>
            <p:cNvPr id="948" name="Google Shape;948;p33"/>
            <p:cNvSpPr/>
            <p:nvPr/>
          </p:nvSpPr>
          <p:spPr>
            <a:xfrm>
              <a:off x="4404828" y="2411820"/>
              <a:ext cx="375034" cy="767007"/>
            </a:xfrm>
            <a:custGeom>
              <a:rect b="b" l="l" r="r" t="t"/>
              <a:pathLst>
                <a:path extrusionOk="0" h="15666" w="7660">
                  <a:moveTo>
                    <a:pt x="7189" y="0"/>
                  </a:moveTo>
                  <a:cubicBezTo>
                    <a:pt x="7189" y="377"/>
                    <a:pt x="7180" y="796"/>
                    <a:pt x="7067" y="1163"/>
                  </a:cubicBezTo>
                  <a:lnTo>
                    <a:pt x="6333" y="3366"/>
                  </a:lnTo>
                  <a:cubicBezTo>
                    <a:pt x="4641" y="4181"/>
                    <a:pt x="1540" y="6812"/>
                    <a:pt x="1163" y="8731"/>
                  </a:cubicBezTo>
                  <a:cubicBezTo>
                    <a:pt x="1121" y="8726"/>
                    <a:pt x="1080" y="8724"/>
                    <a:pt x="1040" y="8724"/>
                  </a:cubicBezTo>
                  <a:cubicBezTo>
                    <a:pt x="129" y="8724"/>
                    <a:pt x="1" y="10021"/>
                    <a:pt x="970" y="10129"/>
                  </a:cubicBezTo>
                  <a:cubicBezTo>
                    <a:pt x="941" y="12990"/>
                    <a:pt x="3789" y="13809"/>
                    <a:pt x="5644" y="13809"/>
                  </a:cubicBezTo>
                  <a:cubicBezTo>
                    <a:pt x="5859" y="13809"/>
                    <a:pt x="6060" y="13798"/>
                    <a:pt x="6242" y="13778"/>
                  </a:cubicBezTo>
                  <a:cubicBezTo>
                    <a:pt x="6506" y="14380"/>
                    <a:pt x="6751" y="14992"/>
                    <a:pt x="6741" y="15666"/>
                  </a:cubicBezTo>
                  <a:lnTo>
                    <a:pt x="7199" y="15666"/>
                  </a:lnTo>
                  <a:cubicBezTo>
                    <a:pt x="7221" y="14809"/>
                    <a:pt x="6854" y="14055"/>
                    <a:pt x="6538" y="13289"/>
                  </a:cubicBezTo>
                  <a:cubicBezTo>
                    <a:pt x="6413" y="13310"/>
                    <a:pt x="6136" y="13335"/>
                    <a:pt x="5772" y="13335"/>
                  </a:cubicBezTo>
                  <a:cubicBezTo>
                    <a:pt x="4533" y="13335"/>
                    <a:pt x="2290" y="13042"/>
                    <a:pt x="1653" y="11292"/>
                  </a:cubicBezTo>
                  <a:cubicBezTo>
                    <a:pt x="1927" y="11157"/>
                    <a:pt x="2172" y="10964"/>
                    <a:pt x="2365" y="10719"/>
                  </a:cubicBezTo>
                  <a:lnTo>
                    <a:pt x="2010" y="10423"/>
                  </a:lnTo>
                  <a:cubicBezTo>
                    <a:pt x="1875" y="10596"/>
                    <a:pt x="1704" y="10741"/>
                    <a:pt x="1520" y="10841"/>
                  </a:cubicBezTo>
                  <a:cubicBezTo>
                    <a:pt x="1427" y="10496"/>
                    <a:pt x="1418" y="10055"/>
                    <a:pt x="1437" y="9669"/>
                  </a:cubicBezTo>
                  <a:lnTo>
                    <a:pt x="999" y="9669"/>
                  </a:lnTo>
                  <a:cubicBezTo>
                    <a:pt x="867" y="9669"/>
                    <a:pt x="754" y="9556"/>
                    <a:pt x="754" y="9424"/>
                  </a:cubicBezTo>
                  <a:cubicBezTo>
                    <a:pt x="754" y="9292"/>
                    <a:pt x="867" y="9189"/>
                    <a:pt x="999" y="9189"/>
                  </a:cubicBezTo>
                  <a:lnTo>
                    <a:pt x="1520" y="9189"/>
                  </a:lnTo>
                  <a:cubicBezTo>
                    <a:pt x="1591" y="8854"/>
                    <a:pt x="1704" y="8526"/>
                    <a:pt x="1846" y="8220"/>
                  </a:cubicBezTo>
                  <a:cubicBezTo>
                    <a:pt x="2336" y="8660"/>
                    <a:pt x="2509" y="9414"/>
                    <a:pt x="2242" y="10026"/>
                  </a:cubicBezTo>
                  <a:lnTo>
                    <a:pt x="2671" y="10200"/>
                  </a:lnTo>
                  <a:cubicBezTo>
                    <a:pt x="3018" y="9373"/>
                    <a:pt x="2764" y="8354"/>
                    <a:pt x="2071" y="7804"/>
                  </a:cubicBezTo>
                  <a:cubicBezTo>
                    <a:pt x="2835" y="6200"/>
                    <a:pt x="5823" y="4059"/>
                    <a:pt x="6710" y="3691"/>
                  </a:cubicBezTo>
                  <a:cubicBezTo>
                    <a:pt x="6710" y="3682"/>
                    <a:pt x="7505" y="1305"/>
                    <a:pt x="7505" y="1295"/>
                  </a:cubicBezTo>
                  <a:cubicBezTo>
                    <a:pt x="7640" y="877"/>
                    <a:pt x="7659" y="429"/>
                    <a:pt x="7649" y="0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3"/>
            <p:cNvSpPr/>
            <p:nvPr/>
          </p:nvSpPr>
          <p:spPr>
            <a:xfrm>
              <a:off x="4396799" y="2636492"/>
              <a:ext cx="67516" cy="68005"/>
            </a:xfrm>
            <a:custGeom>
              <a:rect b="b" l="l" r="r" t="t"/>
              <a:pathLst>
                <a:path extrusionOk="0" h="1389" w="1379">
                  <a:moveTo>
                    <a:pt x="461" y="1"/>
                  </a:moveTo>
                  <a:lnTo>
                    <a:pt x="461" y="461"/>
                  </a:lnTo>
                  <a:lnTo>
                    <a:pt x="0" y="461"/>
                  </a:lnTo>
                  <a:lnTo>
                    <a:pt x="0" y="928"/>
                  </a:lnTo>
                  <a:lnTo>
                    <a:pt x="461" y="928"/>
                  </a:lnTo>
                  <a:lnTo>
                    <a:pt x="461" y="1389"/>
                  </a:lnTo>
                  <a:lnTo>
                    <a:pt x="918" y="1389"/>
                  </a:lnTo>
                  <a:lnTo>
                    <a:pt x="918" y="928"/>
                  </a:lnTo>
                  <a:lnTo>
                    <a:pt x="1378" y="928"/>
                  </a:lnTo>
                  <a:lnTo>
                    <a:pt x="1378" y="461"/>
                  </a:lnTo>
                  <a:lnTo>
                    <a:pt x="918" y="461"/>
                  </a:lnTo>
                  <a:lnTo>
                    <a:pt x="918" y="1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4396799" y="3042508"/>
              <a:ext cx="67516" cy="67418"/>
            </a:xfrm>
            <a:custGeom>
              <a:rect b="b" l="l" r="r" t="t"/>
              <a:pathLst>
                <a:path extrusionOk="0" h="1377" w="1379">
                  <a:moveTo>
                    <a:pt x="461" y="1"/>
                  </a:moveTo>
                  <a:lnTo>
                    <a:pt x="461" y="458"/>
                  </a:lnTo>
                  <a:lnTo>
                    <a:pt x="0" y="458"/>
                  </a:lnTo>
                  <a:lnTo>
                    <a:pt x="0" y="918"/>
                  </a:lnTo>
                  <a:lnTo>
                    <a:pt x="461" y="918"/>
                  </a:lnTo>
                  <a:lnTo>
                    <a:pt x="461" y="1376"/>
                  </a:lnTo>
                  <a:lnTo>
                    <a:pt x="918" y="1376"/>
                  </a:lnTo>
                  <a:lnTo>
                    <a:pt x="918" y="918"/>
                  </a:lnTo>
                  <a:lnTo>
                    <a:pt x="1378" y="918"/>
                  </a:lnTo>
                  <a:lnTo>
                    <a:pt x="1378" y="458"/>
                  </a:lnTo>
                  <a:lnTo>
                    <a:pt x="918" y="458"/>
                  </a:lnTo>
                  <a:lnTo>
                    <a:pt x="918" y="1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4613001" y="2689466"/>
              <a:ext cx="32020" cy="31432"/>
            </a:xfrm>
            <a:custGeom>
              <a:rect b="b" l="l" r="r" t="t"/>
              <a:pathLst>
                <a:path extrusionOk="0" h="642" w="654">
                  <a:moveTo>
                    <a:pt x="357" y="1"/>
                  </a:moveTo>
                  <a:cubicBezTo>
                    <a:pt x="255" y="81"/>
                    <a:pt x="103" y="204"/>
                    <a:pt x="0" y="297"/>
                  </a:cubicBezTo>
                  <a:lnTo>
                    <a:pt x="306" y="642"/>
                  </a:lnTo>
                  <a:cubicBezTo>
                    <a:pt x="399" y="551"/>
                    <a:pt x="541" y="429"/>
                    <a:pt x="654" y="346"/>
                  </a:cubicBezTo>
                  <a:lnTo>
                    <a:pt x="357" y="1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4579562" y="2719429"/>
              <a:ext cx="32020" cy="31432"/>
            </a:xfrm>
            <a:custGeom>
              <a:rect b="b" l="l" r="r" t="t"/>
              <a:pathLst>
                <a:path extrusionOk="0" h="642" w="654">
                  <a:moveTo>
                    <a:pt x="338" y="1"/>
                  </a:moveTo>
                  <a:cubicBezTo>
                    <a:pt x="235" y="81"/>
                    <a:pt x="93" y="223"/>
                    <a:pt x="0" y="316"/>
                  </a:cubicBezTo>
                  <a:lnTo>
                    <a:pt x="326" y="642"/>
                  </a:lnTo>
                  <a:cubicBezTo>
                    <a:pt x="419" y="551"/>
                    <a:pt x="551" y="419"/>
                    <a:pt x="654" y="326"/>
                  </a:cubicBezTo>
                  <a:lnTo>
                    <a:pt x="338" y="1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3" name="Google Shape;953;p33"/>
          <p:cNvGrpSpPr/>
          <p:nvPr/>
        </p:nvGrpSpPr>
        <p:grpSpPr>
          <a:xfrm>
            <a:off x="6799804" y="2411800"/>
            <a:ext cx="419636" cy="767054"/>
            <a:chOff x="6799804" y="2411800"/>
            <a:chExt cx="419636" cy="767054"/>
          </a:xfrm>
        </p:grpSpPr>
        <p:sp>
          <p:nvSpPr>
            <p:cNvPr id="954" name="Google Shape;954;p33"/>
            <p:cNvSpPr/>
            <p:nvPr/>
          </p:nvSpPr>
          <p:spPr>
            <a:xfrm>
              <a:off x="6799804" y="2521223"/>
              <a:ext cx="353687" cy="657631"/>
            </a:xfrm>
            <a:custGeom>
              <a:rect b="b" l="l" r="r" t="t"/>
              <a:pathLst>
                <a:path extrusionOk="0" h="13432" w="7224">
                  <a:moveTo>
                    <a:pt x="6712" y="1"/>
                  </a:moveTo>
                  <a:lnTo>
                    <a:pt x="6335" y="1141"/>
                  </a:lnTo>
                  <a:cubicBezTo>
                    <a:pt x="4654" y="1959"/>
                    <a:pt x="1543" y="4590"/>
                    <a:pt x="1166" y="6497"/>
                  </a:cubicBezTo>
                  <a:cubicBezTo>
                    <a:pt x="1127" y="6492"/>
                    <a:pt x="1089" y="6490"/>
                    <a:pt x="1053" y="6490"/>
                  </a:cubicBezTo>
                  <a:cubicBezTo>
                    <a:pt x="142" y="6490"/>
                    <a:pt x="0" y="7796"/>
                    <a:pt x="973" y="7904"/>
                  </a:cubicBezTo>
                  <a:cubicBezTo>
                    <a:pt x="953" y="10760"/>
                    <a:pt x="3801" y="11587"/>
                    <a:pt x="5661" y="11587"/>
                  </a:cubicBezTo>
                  <a:cubicBezTo>
                    <a:pt x="5874" y="11587"/>
                    <a:pt x="6074" y="11576"/>
                    <a:pt x="6255" y="11556"/>
                  </a:cubicBezTo>
                  <a:cubicBezTo>
                    <a:pt x="6509" y="12156"/>
                    <a:pt x="6764" y="12768"/>
                    <a:pt x="6744" y="13431"/>
                  </a:cubicBezTo>
                  <a:lnTo>
                    <a:pt x="7202" y="13431"/>
                  </a:lnTo>
                  <a:cubicBezTo>
                    <a:pt x="7224" y="12584"/>
                    <a:pt x="6857" y="11820"/>
                    <a:pt x="6551" y="11054"/>
                  </a:cubicBezTo>
                  <a:cubicBezTo>
                    <a:pt x="6325" y="11088"/>
                    <a:pt x="6036" y="11111"/>
                    <a:pt x="5711" y="11111"/>
                  </a:cubicBezTo>
                  <a:cubicBezTo>
                    <a:pt x="3966" y="11111"/>
                    <a:pt x="1174" y="10463"/>
                    <a:pt x="1440" y="7444"/>
                  </a:cubicBezTo>
                  <a:lnTo>
                    <a:pt x="1002" y="7444"/>
                  </a:lnTo>
                  <a:cubicBezTo>
                    <a:pt x="870" y="7444"/>
                    <a:pt x="767" y="7334"/>
                    <a:pt x="767" y="7199"/>
                  </a:cubicBezTo>
                  <a:cubicBezTo>
                    <a:pt x="767" y="7067"/>
                    <a:pt x="870" y="6967"/>
                    <a:pt x="1002" y="6967"/>
                  </a:cubicBezTo>
                  <a:lnTo>
                    <a:pt x="1523" y="6967"/>
                  </a:lnTo>
                  <a:cubicBezTo>
                    <a:pt x="1878" y="4651"/>
                    <a:pt x="5366" y="2091"/>
                    <a:pt x="6712" y="1469"/>
                  </a:cubicBezTo>
                  <a:lnTo>
                    <a:pt x="7153" y="143"/>
                  </a:lnTo>
                  <a:lnTo>
                    <a:pt x="6712" y="1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7136445" y="2411800"/>
              <a:ext cx="38532" cy="94003"/>
            </a:xfrm>
            <a:custGeom>
              <a:rect b="b" l="l" r="r" t="t"/>
              <a:pathLst>
                <a:path extrusionOk="0" h="1920" w="787">
                  <a:moveTo>
                    <a:pt x="316" y="1"/>
                  </a:moveTo>
                  <a:cubicBezTo>
                    <a:pt x="326" y="390"/>
                    <a:pt x="316" y="806"/>
                    <a:pt x="194" y="1173"/>
                  </a:cubicBezTo>
                  <a:lnTo>
                    <a:pt x="0" y="1775"/>
                  </a:lnTo>
                  <a:lnTo>
                    <a:pt x="429" y="1920"/>
                  </a:lnTo>
                  <a:cubicBezTo>
                    <a:pt x="439" y="1908"/>
                    <a:pt x="632" y="1318"/>
                    <a:pt x="632" y="1308"/>
                  </a:cubicBezTo>
                  <a:cubicBezTo>
                    <a:pt x="767" y="889"/>
                    <a:pt x="786" y="439"/>
                    <a:pt x="776" y="1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6964697" y="2755393"/>
              <a:ext cx="216256" cy="221250"/>
            </a:xfrm>
            <a:custGeom>
              <a:rect b="b" l="l" r="r" t="t"/>
              <a:pathLst>
                <a:path extrusionOk="0" h="4519" w="4417">
                  <a:moveTo>
                    <a:pt x="2214" y="458"/>
                  </a:moveTo>
                  <a:cubicBezTo>
                    <a:pt x="2326" y="458"/>
                    <a:pt x="2427" y="509"/>
                    <a:pt x="2488" y="612"/>
                  </a:cubicBezTo>
                  <a:lnTo>
                    <a:pt x="2845" y="1173"/>
                  </a:lnTo>
                  <a:lnTo>
                    <a:pt x="3508" y="1205"/>
                  </a:lnTo>
                  <a:cubicBezTo>
                    <a:pt x="3621" y="1205"/>
                    <a:pt x="3712" y="1266"/>
                    <a:pt x="3773" y="1366"/>
                  </a:cubicBezTo>
                  <a:cubicBezTo>
                    <a:pt x="3824" y="1459"/>
                    <a:pt x="3824" y="1572"/>
                    <a:pt x="3773" y="1672"/>
                  </a:cubicBezTo>
                  <a:lnTo>
                    <a:pt x="3467" y="2264"/>
                  </a:lnTo>
                  <a:lnTo>
                    <a:pt x="3773" y="2857"/>
                  </a:lnTo>
                  <a:cubicBezTo>
                    <a:pt x="3824" y="2957"/>
                    <a:pt x="3824" y="3070"/>
                    <a:pt x="3763" y="3163"/>
                  </a:cubicBezTo>
                  <a:cubicBezTo>
                    <a:pt x="3712" y="3263"/>
                    <a:pt x="3611" y="3324"/>
                    <a:pt x="3499" y="3324"/>
                  </a:cubicBezTo>
                  <a:lnTo>
                    <a:pt x="2835" y="3356"/>
                  </a:lnTo>
                  <a:lnTo>
                    <a:pt x="2478" y="3917"/>
                  </a:lnTo>
                  <a:cubicBezTo>
                    <a:pt x="2417" y="4007"/>
                    <a:pt x="2316" y="4059"/>
                    <a:pt x="2204" y="4059"/>
                  </a:cubicBezTo>
                  <a:cubicBezTo>
                    <a:pt x="2091" y="4059"/>
                    <a:pt x="1988" y="4007"/>
                    <a:pt x="1927" y="3907"/>
                  </a:cubicBezTo>
                  <a:lnTo>
                    <a:pt x="1570" y="3346"/>
                  </a:lnTo>
                  <a:lnTo>
                    <a:pt x="909" y="3314"/>
                  </a:lnTo>
                  <a:cubicBezTo>
                    <a:pt x="796" y="3314"/>
                    <a:pt x="703" y="3253"/>
                    <a:pt x="642" y="3150"/>
                  </a:cubicBezTo>
                  <a:cubicBezTo>
                    <a:pt x="591" y="3060"/>
                    <a:pt x="581" y="2947"/>
                    <a:pt x="642" y="2845"/>
                  </a:cubicBezTo>
                  <a:lnTo>
                    <a:pt x="948" y="2255"/>
                  </a:lnTo>
                  <a:lnTo>
                    <a:pt x="642" y="1662"/>
                  </a:lnTo>
                  <a:cubicBezTo>
                    <a:pt x="591" y="1560"/>
                    <a:pt x="591" y="1449"/>
                    <a:pt x="652" y="1356"/>
                  </a:cubicBezTo>
                  <a:cubicBezTo>
                    <a:pt x="703" y="1254"/>
                    <a:pt x="806" y="1192"/>
                    <a:pt x="919" y="1192"/>
                  </a:cubicBezTo>
                  <a:lnTo>
                    <a:pt x="1582" y="1163"/>
                  </a:lnTo>
                  <a:lnTo>
                    <a:pt x="1937" y="602"/>
                  </a:lnTo>
                  <a:cubicBezTo>
                    <a:pt x="1998" y="509"/>
                    <a:pt x="2101" y="458"/>
                    <a:pt x="2214" y="458"/>
                  </a:cubicBezTo>
                  <a:close/>
                  <a:moveTo>
                    <a:pt x="2195" y="0"/>
                  </a:moveTo>
                  <a:cubicBezTo>
                    <a:pt x="1729" y="0"/>
                    <a:pt x="1547" y="362"/>
                    <a:pt x="1325" y="715"/>
                  </a:cubicBezTo>
                  <a:cubicBezTo>
                    <a:pt x="897" y="725"/>
                    <a:pt x="490" y="703"/>
                    <a:pt x="255" y="1121"/>
                  </a:cubicBezTo>
                  <a:cubicBezTo>
                    <a:pt x="11" y="1540"/>
                    <a:pt x="236" y="1878"/>
                    <a:pt x="429" y="2255"/>
                  </a:cubicBezTo>
                  <a:cubicBezTo>
                    <a:pt x="224" y="2622"/>
                    <a:pt x="1" y="2967"/>
                    <a:pt x="246" y="3385"/>
                  </a:cubicBezTo>
                  <a:cubicBezTo>
                    <a:pt x="490" y="3804"/>
                    <a:pt x="887" y="3784"/>
                    <a:pt x="1315" y="3794"/>
                  </a:cubicBezTo>
                  <a:cubicBezTo>
                    <a:pt x="1531" y="4152"/>
                    <a:pt x="1714" y="4519"/>
                    <a:pt x="2204" y="4519"/>
                  </a:cubicBezTo>
                  <a:cubicBezTo>
                    <a:pt x="2684" y="4519"/>
                    <a:pt x="2867" y="4161"/>
                    <a:pt x="3090" y="3804"/>
                  </a:cubicBezTo>
                  <a:cubicBezTo>
                    <a:pt x="3508" y="3794"/>
                    <a:pt x="3917" y="3814"/>
                    <a:pt x="4162" y="3395"/>
                  </a:cubicBezTo>
                  <a:cubicBezTo>
                    <a:pt x="4407" y="2979"/>
                    <a:pt x="4182" y="2641"/>
                    <a:pt x="3988" y="2264"/>
                  </a:cubicBezTo>
                  <a:cubicBezTo>
                    <a:pt x="4182" y="1897"/>
                    <a:pt x="4417" y="1550"/>
                    <a:pt x="4172" y="1131"/>
                  </a:cubicBezTo>
                  <a:cubicBezTo>
                    <a:pt x="3927" y="715"/>
                    <a:pt x="3518" y="735"/>
                    <a:pt x="3100" y="725"/>
                  </a:cubicBezTo>
                  <a:cubicBezTo>
                    <a:pt x="2877" y="367"/>
                    <a:pt x="2703" y="0"/>
                    <a:pt x="2214" y="0"/>
                  </a:cubicBezTo>
                  <a:cubicBezTo>
                    <a:pt x="2207" y="0"/>
                    <a:pt x="2201" y="0"/>
                    <a:pt x="2195" y="0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6804847" y="2607048"/>
              <a:ext cx="414593" cy="435059"/>
            </a:xfrm>
            <a:custGeom>
              <a:rect b="b" l="l" r="r" t="t"/>
              <a:pathLst>
                <a:path extrusionOk="0" h="8886" w="8468">
                  <a:moveTo>
                    <a:pt x="7018" y="0"/>
                  </a:moveTo>
                  <a:cubicBezTo>
                    <a:pt x="4622" y="1175"/>
                    <a:pt x="1" y="4815"/>
                    <a:pt x="2500" y="7967"/>
                  </a:cubicBezTo>
                  <a:lnTo>
                    <a:pt x="2838" y="7649"/>
                  </a:lnTo>
                  <a:cubicBezTo>
                    <a:pt x="2461" y="7253"/>
                    <a:pt x="2265" y="6712"/>
                    <a:pt x="2265" y="6019"/>
                  </a:cubicBezTo>
                  <a:cubicBezTo>
                    <a:pt x="2113" y="3855"/>
                    <a:pt x="5285" y="1398"/>
                    <a:pt x="7028" y="521"/>
                  </a:cubicBezTo>
                  <a:lnTo>
                    <a:pt x="8007" y="1011"/>
                  </a:lnTo>
                  <a:lnTo>
                    <a:pt x="8007" y="8038"/>
                  </a:lnTo>
                  <a:cubicBezTo>
                    <a:pt x="7593" y="8147"/>
                    <a:pt x="6450" y="8422"/>
                    <a:pt x="5292" y="8422"/>
                  </a:cubicBezTo>
                  <a:cubicBezTo>
                    <a:pt x="4828" y="8422"/>
                    <a:pt x="4362" y="8378"/>
                    <a:pt x="3939" y="8261"/>
                  </a:cubicBezTo>
                  <a:lnTo>
                    <a:pt x="3817" y="8711"/>
                  </a:lnTo>
                  <a:cubicBezTo>
                    <a:pt x="4284" y="8834"/>
                    <a:pt x="4805" y="8885"/>
                    <a:pt x="5305" y="8885"/>
                  </a:cubicBezTo>
                  <a:cubicBezTo>
                    <a:pt x="6999" y="8863"/>
                    <a:pt x="8151" y="8467"/>
                    <a:pt x="8467" y="8374"/>
                  </a:cubicBezTo>
                  <a:lnTo>
                    <a:pt x="8467" y="725"/>
                  </a:lnTo>
                  <a:lnTo>
                    <a:pt x="7018" y="0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6945652" y="2994116"/>
              <a:ext cx="31090" cy="30453"/>
            </a:xfrm>
            <a:custGeom>
              <a:rect b="b" l="l" r="r" t="t"/>
              <a:pathLst>
                <a:path extrusionOk="0" h="622" w="635">
                  <a:moveTo>
                    <a:pt x="258" y="0"/>
                  </a:moveTo>
                  <a:lnTo>
                    <a:pt x="1" y="377"/>
                  </a:lnTo>
                  <a:cubicBezTo>
                    <a:pt x="135" y="468"/>
                    <a:pt x="287" y="551"/>
                    <a:pt x="451" y="622"/>
                  </a:cubicBezTo>
                  <a:lnTo>
                    <a:pt x="635" y="203"/>
                  </a:lnTo>
                  <a:cubicBezTo>
                    <a:pt x="502" y="142"/>
                    <a:pt x="368" y="71"/>
                    <a:pt x="258" y="0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7085038" y="2832307"/>
              <a:ext cx="22473" cy="22473"/>
            </a:xfrm>
            <a:custGeom>
              <a:rect b="b" l="l" r="r" t="t"/>
              <a:pathLst>
                <a:path extrusionOk="0" h="459" w="459">
                  <a:moveTo>
                    <a:pt x="0" y="1"/>
                  </a:moveTo>
                  <a:lnTo>
                    <a:pt x="0" y="458"/>
                  </a:lnTo>
                  <a:lnTo>
                    <a:pt x="458" y="458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7039604" y="2877741"/>
              <a:ext cx="22473" cy="22473"/>
            </a:xfrm>
            <a:custGeom>
              <a:rect b="b" l="l" r="r" t="t"/>
              <a:pathLst>
                <a:path extrusionOk="0" h="459" w="459">
                  <a:moveTo>
                    <a:pt x="1" y="0"/>
                  </a:moveTo>
                  <a:lnTo>
                    <a:pt x="1" y="458"/>
                  </a:lnTo>
                  <a:lnTo>
                    <a:pt x="458" y="458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7151916" y="2681906"/>
              <a:ext cx="22571" cy="23060"/>
            </a:xfrm>
            <a:custGeom>
              <a:rect b="b" l="l" r="r" t="t"/>
              <a:pathLst>
                <a:path extrusionOk="0" h="471" w="461">
                  <a:moveTo>
                    <a:pt x="0" y="1"/>
                  </a:moveTo>
                  <a:lnTo>
                    <a:pt x="0" y="471"/>
                  </a:lnTo>
                  <a:lnTo>
                    <a:pt x="460" y="471"/>
                  </a:lnTo>
                  <a:lnTo>
                    <a:pt x="460" y="1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7151916" y="2727487"/>
              <a:ext cx="22571" cy="22424"/>
            </a:xfrm>
            <a:custGeom>
              <a:rect b="b" l="l" r="r" t="t"/>
              <a:pathLst>
                <a:path extrusionOk="0" h="458" w="461">
                  <a:moveTo>
                    <a:pt x="0" y="0"/>
                  </a:moveTo>
                  <a:lnTo>
                    <a:pt x="0" y="458"/>
                  </a:lnTo>
                  <a:lnTo>
                    <a:pt x="460" y="458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3" name="Google Shape;963;p33"/>
          <p:cNvGrpSpPr/>
          <p:nvPr/>
        </p:nvGrpSpPr>
        <p:grpSpPr>
          <a:xfrm>
            <a:off x="1813300" y="2411823"/>
            <a:ext cx="778407" cy="767007"/>
            <a:chOff x="1813300" y="2411823"/>
            <a:chExt cx="778407" cy="767007"/>
          </a:xfrm>
        </p:grpSpPr>
        <p:sp>
          <p:nvSpPr>
            <p:cNvPr id="964" name="Google Shape;964;p33"/>
            <p:cNvSpPr/>
            <p:nvPr/>
          </p:nvSpPr>
          <p:spPr>
            <a:xfrm>
              <a:off x="1813300" y="2411823"/>
              <a:ext cx="374544" cy="767007"/>
            </a:xfrm>
            <a:custGeom>
              <a:rect b="b" l="l" r="r" t="t"/>
              <a:pathLst>
                <a:path extrusionOk="0" h="15666" w="7650">
                  <a:moveTo>
                    <a:pt x="7182" y="1"/>
                  </a:moveTo>
                  <a:cubicBezTo>
                    <a:pt x="7192" y="387"/>
                    <a:pt x="7182" y="796"/>
                    <a:pt x="7060" y="1173"/>
                  </a:cubicBezTo>
                  <a:lnTo>
                    <a:pt x="6325" y="3376"/>
                  </a:lnTo>
                  <a:cubicBezTo>
                    <a:pt x="4641" y="4191"/>
                    <a:pt x="1530" y="6822"/>
                    <a:pt x="1153" y="8732"/>
                  </a:cubicBezTo>
                  <a:cubicBezTo>
                    <a:pt x="1115" y="8727"/>
                    <a:pt x="1077" y="8725"/>
                    <a:pt x="1041" y="8725"/>
                  </a:cubicBezTo>
                  <a:cubicBezTo>
                    <a:pt x="133" y="8725"/>
                    <a:pt x="0" y="10030"/>
                    <a:pt x="970" y="10127"/>
                  </a:cubicBezTo>
                  <a:cubicBezTo>
                    <a:pt x="943" y="13002"/>
                    <a:pt x="3817" y="13817"/>
                    <a:pt x="5669" y="13817"/>
                  </a:cubicBezTo>
                  <a:cubicBezTo>
                    <a:pt x="5875" y="13817"/>
                    <a:pt x="6067" y="13807"/>
                    <a:pt x="6242" y="13788"/>
                  </a:cubicBezTo>
                  <a:cubicBezTo>
                    <a:pt x="6499" y="14381"/>
                    <a:pt x="6754" y="15003"/>
                    <a:pt x="6732" y="15666"/>
                  </a:cubicBezTo>
                  <a:lnTo>
                    <a:pt x="7192" y="15666"/>
                  </a:lnTo>
                  <a:cubicBezTo>
                    <a:pt x="7202" y="15022"/>
                    <a:pt x="7018" y="14400"/>
                    <a:pt x="6754" y="13830"/>
                  </a:cubicBezTo>
                  <a:cubicBezTo>
                    <a:pt x="6693" y="13666"/>
                    <a:pt x="6609" y="13463"/>
                    <a:pt x="6538" y="13289"/>
                  </a:cubicBezTo>
                  <a:cubicBezTo>
                    <a:pt x="6412" y="13313"/>
                    <a:pt x="6130" y="13339"/>
                    <a:pt x="5761" y="13339"/>
                  </a:cubicBezTo>
                  <a:cubicBezTo>
                    <a:pt x="4517" y="13339"/>
                    <a:pt x="2281" y="13038"/>
                    <a:pt x="1643" y="11302"/>
                  </a:cubicBezTo>
                  <a:cubicBezTo>
                    <a:pt x="1929" y="11167"/>
                    <a:pt x="2174" y="10964"/>
                    <a:pt x="2367" y="10719"/>
                  </a:cubicBezTo>
                  <a:lnTo>
                    <a:pt x="2010" y="10433"/>
                  </a:lnTo>
                  <a:cubicBezTo>
                    <a:pt x="1868" y="10606"/>
                    <a:pt x="1704" y="10751"/>
                    <a:pt x="1511" y="10851"/>
                  </a:cubicBezTo>
                  <a:cubicBezTo>
                    <a:pt x="1430" y="10494"/>
                    <a:pt x="1408" y="10066"/>
                    <a:pt x="1430" y="9669"/>
                  </a:cubicBezTo>
                  <a:lnTo>
                    <a:pt x="992" y="9669"/>
                  </a:lnTo>
                  <a:cubicBezTo>
                    <a:pt x="857" y="9669"/>
                    <a:pt x="757" y="9566"/>
                    <a:pt x="757" y="9434"/>
                  </a:cubicBezTo>
                  <a:cubicBezTo>
                    <a:pt x="757" y="9302"/>
                    <a:pt x="857" y="9189"/>
                    <a:pt x="992" y="9189"/>
                  </a:cubicBezTo>
                  <a:lnTo>
                    <a:pt x="1511" y="9189"/>
                  </a:lnTo>
                  <a:cubicBezTo>
                    <a:pt x="1592" y="8864"/>
                    <a:pt x="1694" y="8536"/>
                    <a:pt x="1849" y="8230"/>
                  </a:cubicBezTo>
                  <a:cubicBezTo>
                    <a:pt x="2326" y="8670"/>
                    <a:pt x="2500" y="9424"/>
                    <a:pt x="2245" y="10036"/>
                  </a:cubicBezTo>
                  <a:lnTo>
                    <a:pt x="2673" y="10210"/>
                  </a:lnTo>
                  <a:cubicBezTo>
                    <a:pt x="3021" y="9383"/>
                    <a:pt x="2754" y="8364"/>
                    <a:pt x="2062" y="7814"/>
                  </a:cubicBezTo>
                  <a:cubicBezTo>
                    <a:pt x="2828" y="6210"/>
                    <a:pt x="5814" y="4069"/>
                    <a:pt x="6702" y="3692"/>
                  </a:cubicBezTo>
                  <a:cubicBezTo>
                    <a:pt x="6702" y="3692"/>
                    <a:pt x="7498" y="1315"/>
                    <a:pt x="7498" y="1305"/>
                  </a:cubicBezTo>
                  <a:cubicBezTo>
                    <a:pt x="7630" y="887"/>
                    <a:pt x="7650" y="439"/>
                    <a:pt x="7640" y="1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2486435" y="3068900"/>
              <a:ext cx="30943" cy="31090"/>
            </a:xfrm>
            <a:custGeom>
              <a:rect b="b" l="l" r="r" t="t"/>
              <a:pathLst>
                <a:path extrusionOk="0" h="635" w="632">
                  <a:moveTo>
                    <a:pt x="245" y="0"/>
                  </a:moveTo>
                  <a:cubicBezTo>
                    <a:pt x="164" y="123"/>
                    <a:pt x="93" y="235"/>
                    <a:pt x="0" y="348"/>
                  </a:cubicBezTo>
                  <a:lnTo>
                    <a:pt x="358" y="634"/>
                  </a:lnTo>
                  <a:cubicBezTo>
                    <a:pt x="460" y="512"/>
                    <a:pt x="551" y="377"/>
                    <a:pt x="632" y="245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3"/>
            <p:cNvSpPr/>
            <p:nvPr/>
          </p:nvSpPr>
          <p:spPr>
            <a:xfrm>
              <a:off x="2139513" y="2771769"/>
              <a:ext cx="452195" cy="404997"/>
            </a:xfrm>
            <a:custGeom>
              <a:rect b="b" l="l" r="r" t="t"/>
              <a:pathLst>
                <a:path extrusionOk="0" h="8272" w="9236">
                  <a:moveTo>
                    <a:pt x="4272" y="1"/>
                  </a:moveTo>
                  <a:cubicBezTo>
                    <a:pt x="4245" y="1"/>
                    <a:pt x="4218" y="1"/>
                    <a:pt x="4191" y="1"/>
                  </a:cubicBezTo>
                  <a:cubicBezTo>
                    <a:pt x="1917" y="1"/>
                    <a:pt x="49" y="1857"/>
                    <a:pt x="49" y="4143"/>
                  </a:cubicBezTo>
                  <a:cubicBezTo>
                    <a:pt x="1" y="6599"/>
                    <a:pt x="2133" y="8271"/>
                    <a:pt x="4288" y="8271"/>
                  </a:cubicBezTo>
                  <a:cubicBezTo>
                    <a:pt x="5301" y="8271"/>
                    <a:pt x="6319" y="7902"/>
                    <a:pt x="7118" y="7070"/>
                  </a:cubicBezTo>
                  <a:lnTo>
                    <a:pt x="6790" y="6742"/>
                  </a:lnTo>
                  <a:cubicBezTo>
                    <a:pt x="6082" y="7484"/>
                    <a:pt x="5177" y="7813"/>
                    <a:pt x="4277" y="7813"/>
                  </a:cubicBezTo>
                  <a:cubicBezTo>
                    <a:pt x="2364" y="7813"/>
                    <a:pt x="471" y="6326"/>
                    <a:pt x="519" y="4143"/>
                  </a:cubicBezTo>
                  <a:cubicBezTo>
                    <a:pt x="519" y="2114"/>
                    <a:pt x="2162" y="462"/>
                    <a:pt x="4191" y="462"/>
                  </a:cubicBezTo>
                  <a:cubicBezTo>
                    <a:pt x="4218" y="461"/>
                    <a:pt x="4245" y="461"/>
                    <a:pt x="4272" y="461"/>
                  </a:cubicBezTo>
                  <a:cubicBezTo>
                    <a:pt x="6870" y="461"/>
                    <a:pt x="8675" y="3362"/>
                    <a:pt x="7524" y="5692"/>
                  </a:cubicBezTo>
                  <a:lnTo>
                    <a:pt x="7943" y="5886"/>
                  </a:lnTo>
                  <a:cubicBezTo>
                    <a:pt x="9236" y="3269"/>
                    <a:pt x="7195" y="1"/>
                    <a:pt x="4272" y="1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2254321" y="2839283"/>
              <a:ext cx="178214" cy="279611"/>
            </a:xfrm>
            <a:custGeom>
              <a:rect b="b" l="l" r="r" t="t"/>
              <a:pathLst>
                <a:path extrusionOk="0" h="5711" w="3640">
                  <a:moveTo>
                    <a:pt x="2661" y="458"/>
                  </a:moveTo>
                  <a:lnTo>
                    <a:pt x="2396" y="928"/>
                  </a:lnTo>
                  <a:lnTo>
                    <a:pt x="1273" y="928"/>
                  </a:lnTo>
                  <a:lnTo>
                    <a:pt x="1009" y="458"/>
                  </a:lnTo>
                  <a:close/>
                  <a:moveTo>
                    <a:pt x="2120" y="1386"/>
                  </a:moveTo>
                  <a:lnTo>
                    <a:pt x="1836" y="1885"/>
                  </a:lnTo>
                  <a:lnTo>
                    <a:pt x="1540" y="1386"/>
                  </a:lnTo>
                  <a:close/>
                  <a:moveTo>
                    <a:pt x="2986" y="825"/>
                  </a:moveTo>
                  <a:lnTo>
                    <a:pt x="2986" y="1325"/>
                  </a:lnTo>
                  <a:cubicBezTo>
                    <a:pt x="3018" y="1785"/>
                    <a:pt x="2548" y="2407"/>
                    <a:pt x="2345" y="2784"/>
                  </a:cubicBezTo>
                  <a:lnTo>
                    <a:pt x="2100" y="2345"/>
                  </a:lnTo>
                  <a:lnTo>
                    <a:pt x="2986" y="825"/>
                  </a:lnTo>
                  <a:close/>
                  <a:moveTo>
                    <a:pt x="683" y="825"/>
                  </a:moveTo>
                  <a:lnTo>
                    <a:pt x="3008" y="4845"/>
                  </a:lnTo>
                  <a:lnTo>
                    <a:pt x="2619" y="5080"/>
                  </a:lnTo>
                  <a:lnTo>
                    <a:pt x="867" y="1998"/>
                  </a:lnTo>
                  <a:cubicBezTo>
                    <a:pt x="744" y="1795"/>
                    <a:pt x="683" y="1560"/>
                    <a:pt x="683" y="1325"/>
                  </a:cubicBezTo>
                  <a:lnTo>
                    <a:pt x="683" y="825"/>
                  </a:lnTo>
                  <a:close/>
                  <a:moveTo>
                    <a:pt x="223" y="1"/>
                  </a:moveTo>
                  <a:lnTo>
                    <a:pt x="223" y="1325"/>
                  </a:lnTo>
                  <a:cubicBezTo>
                    <a:pt x="223" y="1640"/>
                    <a:pt x="306" y="1959"/>
                    <a:pt x="458" y="2223"/>
                  </a:cubicBezTo>
                  <a:lnTo>
                    <a:pt x="1559" y="4149"/>
                  </a:lnTo>
                  <a:lnTo>
                    <a:pt x="1018" y="5048"/>
                  </a:lnTo>
                  <a:lnTo>
                    <a:pt x="632" y="4822"/>
                  </a:lnTo>
                  <a:lnTo>
                    <a:pt x="1060" y="4049"/>
                  </a:lnTo>
                  <a:lnTo>
                    <a:pt x="805" y="3640"/>
                  </a:lnTo>
                  <a:lnTo>
                    <a:pt x="0" y="4986"/>
                  </a:lnTo>
                  <a:lnTo>
                    <a:pt x="1182" y="5669"/>
                  </a:lnTo>
                  <a:lnTo>
                    <a:pt x="1824" y="4610"/>
                  </a:lnTo>
                  <a:lnTo>
                    <a:pt x="2448" y="5711"/>
                  </a:lnTo>
                  <a:lnTo>
                    <a:pt x="3640" y="5018"/>
                  </a:lnTo>
                  <a:lnTo>
                    <a:pt x="2619" y="3254"/>
                  </a:lnTo>
                  <a:cubicBezTo>
                    <a:pt x="3598" y="1601"/>
                    <a:pt x="3437" y="1885"/>
                    <a:pt x="3446" y="1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2020641" y="2689469"/>
              <a:ext cx="31922" cy="31971"/>
            </a:xfrm>
            <a:custGeom>
              <a:rect b="b" l="l" r="r" t="t"/>
              <a:pathLst>
                <a:path extrusionOk="0" h="653" w="652">
                  <a:moveTo>
                    <a:pt x="355" y="1"/>
                  </a:moveTo>
                  <a:cubicBezTo>
                    <a:pt x="255" y="82"/>
                    <a:pt x="100" y="214"/>
                    <a:pt x="0" y="295"/>
                  </a:cubicBezTo>
                  <a:lnTo>
                    <a:pt x="306" y="652"/>
                  </a:lnTo>
                  <a:cubicBezTo>
                    <a:pt x="397" y="561"/>
                    <a:pt x="551" y="439"/>
                    <a:pt x="651" y="356"/>
                  </a:cubicBezTo>
                  <a:lnTo>
                    <a:pt x="355" y="1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1987055" y="2719432"/>
              <a:ext cx="32069" cy="31922"/>
            </a:xfrm>
            <a:custGeom>
              <a:rect b="b" l="l" r="r" t="t"/>
              <a:pathLst>
                <a:path extrusionOk="0" h="652" w="655">
                  <a:moveTo>
                    <a:pt x="338" y="1"/>
                  </a:moveTo>
                  <a:cubicBezTo>
                    <a:pt x="236" y="91"/>
                    <a:pt x="104" y="224"/>
                    <a:pt x="1" y="326"/>
                  </a:cubicBezTo>
                  <a:lnTo>
                    <a:pt x="329" y="652"/>
                  </a:lnTo>
                  <a:cubicBezTo>
                    <a:pt x="419" y="561"/>
                    <a:pt x="551" y="429"/>
                    <a:pt x="654" y="336"/>
                  </a:cubicBezTo>
                  <a:lnTo>
                    <a:pt x="338" y="1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Breast Cancer Infographics</a:t>
            </a:r>
            <a:endParaRPr/>
          </a:p>
        </p:txBody>
      </p:sp>
      <p:sp>
        <p:nvSpPr>
          <p:cNvPr id="136" name="Google Shape;136;p16"/>
          <p:cNvSpPr txBox="1"/>
          <p:nvPr/>
        </p:nvSpPr>
        <p:spPr>
          <a:xfrm>
            <a:off x="757000" y="3229242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Palpate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868300" y="3615827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Earth is the third planet from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Sun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2766741" y="3229242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Circles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2886524" y="3615819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16"/>
          <p:cNvSpPr txBox="1"/>
          <p:nvPr/>
        </p:nvSpPr>
        <p:spPr>
          <a:xfrm>
            <a:off x="6898713" y="3229242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Wedges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1" name="Google Shape;141;p16"/>
          <p:cNvSpPr txBox="1"/>
          <p:nvPr/>
        </p:nvSpPr>
        <p:spPr>
          <a:xfrm>
            <a:off x="7010034" y="3615828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object to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16"/>
          <p:cNvSpPr txBox="1"/>
          <p:nvPr/>
        </p:nvSpPr>
        <p:spPr>
          <a:xfrm>
            <a:off x="4847347" y="3229242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Lines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3" name="Google Shape;143;p16"/>
          <p:cNvSpPr txBox="1"/>
          <p:nvPr/>
        </p:nvSpPr>
        <p:spPr>
          <a:xfrm>
            <a:off x="4984060" y="3615820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4" name="Google Shape;144;p16"/>
          <p:cNvGrpSpPr/>
          <p:nvPr/>
        </p:nvGrpSpPr>
        <p:grpSpPr>
          <a:xfrm>
            <a:off x="948614" y="1921505"/>
            <a:ext cx="1105075" cy="1134946"/>
            <a:chOff x="5885125" y="1936050"/>
            <a:chExt cx="399550" cy="410350"/>
          </a:xfrm>
        </p:grpSpPr>
        <p:sp>
          <p:nvSpPr>
            <p:cNvPr id="145" name="Google Shape;145;p16"/>
            <p:cNvSpPr/>
            <p:nvPr/>
          </p:nvSpPr>
          <p:spPr>
            <a:xfrm>
              <a:off x="5903250" y="1941975"/>
              <a:ext cx="240150" cy="257000"/>
            </a:xfrm>
            <a:custGeom>
              <a:rect b="b" l="l" r="r" t="t"/>
              <a:pathLst>
                <a:path extrusionOk="0" h="10280" w="9606">
                  <a:moveTo>
                    <a:pt x="2021" y="1"/>
                  </a:moveTo>
                  <a:cubicBezTo>
                    <a:pt x="2021" y="1"/>
                    <a:pt x="1680" y="375"/>
                    <a:pt x="1242" y="1016"/>
                  </a:cubicBezTo>
                  <a:cubicBezTo>
                    <a:pt x="706" y="2129"/>
                    <a:pt x="1" y="3688"/>
                    <a:pt x="1" y="5439"/>
                  </a:cubicBezTo>
                  <a:cubicBezTo>
                    <a:pt x="1" y="7416"/>
                    <a:pt x="888" y="9210"/>
                    <a:pt x="2972" y="10280"/>
                  </a:cubicBezTo>
                  <a:lnTo>
                    <a:pt x="7608" y="9959"/>
                  </a:lnTo>
                  <a:cubicBezTo>
                    <a:pt x="7908" y="9798"/>
                    <a:pt x="8175" y="9521"/>
                    <a:pt x="8431" y="9308"/>
                  </a:cubicBezTo>
                  <a:cubicBezTo>
                    <a:pt x="8900" y="8741"/>
                    <a:pt x="9254" y="8077"/>
                    <a:pt x="9436" y="7352"/>
                  </a:cubicBezTo>
                  <a:cubicBezTo>
                    <a:pt x="9541" y="6946"/>
                    <a:pt x="9605" y="6518"/>
                    <a:pt x="9605" y="6080"/>
                  </a:cubicBezTo>
                  <a:cubicBezTo>
                    <a:pt x="9605" y="3090"/>
                    <a:pt x="7618" y="611"/>
                    <a:pt x="7180" y="98"/>
                  </a:cubicBezTo>
                  <a:cubicBezTo>
                    <a:pt x="7128" y="34"/>
                    <a:pt x="7052" y="1"/>
                    <a:pt x="6967" y="1"/>
                  </a:cubicBezTo>
                  <a:close/>
                </a:path>
              </a:pathLst>
            </a:custGeom>
            <a:solidFill>
              <a:srgbClr val="F9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5891275" y="1967375"/>
              <a:ext cx="222750" cy="252700"/>
            </a:xfrm>
            <a:custGeom>
              <a:rect b="b" l="l" r="r" t="t"/>
              <a:pathLst>
                <a:path extrusionOk="0" h="10108" w="8910">
                  <a:moveTo>
                    <a:pt x="1721" y="0"/>
                  </a:moveTo>
                  <a:lnTo>
                    <a:pt x="1721" y="0"/>
                  </a:lnTo>
                  <a:cubicBezTo>
                    <a:pt x="982" y="1090"/>
                    <a:pt x="0" y="2949"/>
                    <a:pt x="0" y="5064"/>
                  </a:cubicBezTo>
                  <a:cubicBezTo>
                    <a:pt x="0" y="7843"/>
                    <a:pt x="2254" y="10107"/>
                    <a:pt x="5044" y="10107"/>
                  </a:cubicBezTo>
                  <a:cubicBezTo>
                    <a:pt x="6592" y="10107"/>
                    <a:pt x="7979" y="9402"/>
                    <a:pt x="8910" y="8292"/>
                  </a:cubicBezTo>
                  <a:lnTo>
                    <a:pt x="8910" y="8292"/>
                  </a:lnTo>
                  <a:cubicBezTo>
                    <a:pt x="8654" y="8505"/>
                    <a:pt x="8387" y="8687"/>
                    <a:pt x="8087" y="8846"/>
                  </a:cubicBezTo>
                  <a:cubicBezTo>
                    <a:pt x="8087" y="8846"/>
                    <a:pt x="7415" y="8376"/>
                    <a:pt x="6966" y="8046"/>
                  </a:cubicBezTo>
                  <a:cubicBezTo>
                    <a:pt x="6590" y="7759"/>
                    <a:pt x="6255" y="7647"/>
                    <a:pt x="5981" y="7647"/>
                  </a:cubicBezTo>
                  <a:cubicBezTo>
                    <a:pt x="5695" y="7647"/>
                    <a:pt x="5477" y="7769"/>
                    <a:pt x="5351" y="7938"/>
                  </a:cubicBezTo>
                  <a:cubicBezTo>
                    <a:pt x="5108" y="8259"/>
                    <a:pt x="5203" y="8676"/>
                    <a:pt x="5479" y="8889"/>
                  </a:cubicBezTo>
                  <a:lnTo>
                    <a:pt x="5203" y="8676"/>
                  </a:lnTo>
                  <a:cubicBezTo>
                    <a:pt x="4827" y="8395"/>
                    <a:pt x="4492" y="8286"/>
                    <a:pt x="4219" y="8286"/>
                  </a:cubicBezTo>
                  <a:cubicBezTo>
                    <a:pt x="3933" y="8286"/>
                    <a:pt x="3716" y="8405"/>
                    <a:pt x="3590" y="8569"/>
                  </a:cubicBezTo>
                  <a:cubicBezTo>
                    <a:pt x="3505" y="8687"/>
                    <a:pt x="3451" y="8815"/>
                    <a:pt x="3451" y="8943"/>
                  </a:cubicBezTo>
                  <a:cubicBezTo>
                    <a:pt x="1785" y="8120"/>
                    <a:pt x="641" y="6400"/>
                    <a:pt x="641" y="4423"/>
                  </a:cubicBezTo>
                  <a:cubicBezTo>
                    <a:pt x="641" y="2672"/>
                    <a:pt x="1185" y="1113"/>
                    <a:pt x="1721" y="0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5943650" y="2086775"/>
              <a:ext cx="80125" cy="80150"/>
            </a:xfrm>
            <a:custGeom>
              <a:rect b="b" l="l" r="r" t="t"/>
              <a:pathLst>
                <a:path extrusionOk="0" h="3206" w="3205">
                  <a:moveTo>
                    <a:pt x="1603" y="1"/>
                  </a:moveTo>
                  <a:cubicBezTo>
                    <a:pt x="715" y="1"/>
                    <a:pt x="0" y="726"/>
                    <a:pt x="0" y="1603"/>
                  </a:cubicBezTo>
                  <a:cubicBezTo>
                    <a:pt x="0" y="2490"/>
                    <a:pt x="715" y="3206"/>
                    <a:pt x="1603" y="3206"/>
                  </a:cubicBezTo>
                  <a:cubicBezTo>
                    <a:pt x="2487" y="3206"/>
                    <a:pt x="3205" y="2490"/>
                    <a:pt x="3205" y="1603"/>
                  </a:cubicBezTo>
                  <a:cubicBezTo>
                    <a:pt x="3205" y="726"/>
                    <a:pt x="2487" y="1"/>
                    <a:pt x="1603" y="1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5985825" y="2146500"/>
              <a:ext cx="292750" cy="193750"/>
            </a:xfrm>
            <a:custGeom>
              <a:rect b="b" l="l" r="r" t="t"/>
              <a:pathLst>
                <a:path extrusionOk="0" h="7750" w="11710">
                  <a:moveTo>
                    <a:pt x="2681" y="1"/>
                  </a:moveTo>
                  <a:cubicBezTo>
                    <a:pt x="2535" y="1"/>
                    <a:pt x="2406" y="33"/>
                    <a:pt x="2297" y="88"/>
                  </a:cubicBezTo>
                  <a:cubicBezTo>
                    <a:pt x="2190" y="132"/>
                    <a:pt x="2179" y="1242"/>
                    <a:pt x="2179" y="1242"/>
                  </a:cubicBezTo>
                  <a:cubicBezTo>
                    <a:pt x="2179" y="1242"/>
                    <a:pt x="2051" y="1137"/>
                    <a:pt x="1903" y="1029"/>
                  </a:cubicBezTo>
                  <a:cubicBezTo>
                    <a:pt x="1527" y="744"/>
                    <a:pt x="1192" y="636"/>
                    <a:pt x="918" y="636"/>
                  </a:cubicBezTo>
                  <a:cubicBezTo>
                    <a:pt x="771" y="636"/>
                    <a:pt x="642" y="667"/>
                    <a:pt x="533" y="719"/>
                  </a:cubicBezTo>
                  <a:cubicBezTo>
                    <a:pt x="287" y="847"/>
                    <a:pt x="1110" y="2055"/>
                    <a:pt x="1474" y="2568"/>
                  </a:cubicBezTo>
                  <a:cubicBezTo>
                    <a:pt x="1225" y="2433"/>
                    <a:pt x="999" y="2380"/>
                    <a:pt x="806" y="2380"/>
                  </a:cubicBezTo>
                  <a:cubicBezTo>
                    <a:pt x="660" y="2380"/>
                    <a:pt x="533" y="2410"/>
                    <a:pt x="428" y="2460"/>
                  </a:cubicBezTo>
                  <a:cubicBezTo>
                    <a:pt x="267" y="2537"/>
                    <a:pt x="0" y="3229"/>
                    <a:pt x="2659" y="5388"/>
                  </a:cubicBezTo>
                  <a:cubicBezTo>
                    <a:pt x="2554" y="5911"/>
                    <a:pt x="2692" y="7098"/>
                    <a:pt x="4507" y="7749"/>
                  </a:cubicBezTo>
                  <a:lnTo>
                    <a:pt x="11709" y="7749"/>
                  </a:lnTo>
                  <a:cubicBezTo>
                    <a:pt x="11709" y="5462"/>
                    <a:pt x="11440" y="4383"/>
                    <a:pt x="10822" y="3870"/>
                  </a:cubicBezTo>
                  <a:cubicBezTo>
                    <a:pt x="10522" y="3627"/>
                    <a:pt x="10256" y="3370"/>
                    <a:pt x="10010" y="3124"/>
                  </a:cubicBezTo>
                  <a:cubicBezTo>
                    <a:pt x="9851" y="2952"/>
                    <a:pt x="9530" y="2588"/>
                    <a:pt x="9379" y="2396"/>
                  </a:cubicBezTo>
                  <a:cubicBezTo>
                    <a:pt x="8876" y="1755"/>
                    <a:pt x="8569" y="1158"/>
                    <a:pt x="8428" y="635"/>
                  </a:cubicBezTo>
                  <a:cubicBezTo>
                    <a:pt x="8326" y="273"/>
                    <a:pt x="8062" y="101"/>
                    <a:pt x="7786" y="101"/>
                  </a:cubicBezTo>
                  <a:cubicBezTo>
                    <a:pt x="7776" y="101"/>
                    <a:pt x="7766" y="101"/>
                    <a:pt x="7756" y="101"/>
                  </a:cubicBezTo>
                  <a:cubicBezTo>
                    <a:pt x="7466" y="112"/>
                    <a:pt x="8107" y="3711"/>
                    <a:pt x="8107" y="3711"/>
                  </a:cubicBezTo>
                  <a:cubicBezTo>
                    <a:pt x="8107" y="3711"/>
                    <a:pt x="7594" y="3347"/>
                    <a:pt x="7210" y="3060"/>
                  </a:cubicBezTo>
                  <a:cubicBezTo>
                    <a:pt x="6559" y="2568"/>
                    <a:pt x="4113" y="729"/>
                    <a:pt x="3664" y="399"/>
                  </a:cubicBezTo>
                  <a:cubicBezTo>
                    <a:pt x="3288" y="113"/>
                    <a:pt x="2954" y="1"/>
                    <a:pt x="2681" y="1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6161250" y="2149025"/>
              <a:ext cx="68675" cy="114225"/>
            </a:xfrm>
            <a:custGeom>
              <a:rect b="b" l="l" r="r" t="t"/>
              <a:pathLst>
                <a:path extrusionOk="0" h="4569" w="2747">
                  <a:moveTo>
                    <a:pt x="718" y="0"/>
                  </a:moveTo>
                  <a:lnTo>
                    <a:pt x="718" y="0"/>
                  </a:lnTo>
                  <a:cubicBezTo>
                    <a:pt x="354" y="21"/>
                    <a:pt x="1" y="341"/>
                    <a:pt x="1" y="949"/>
                  </a:cubicBezTo>
                  <a:cubicBezTo>
                    <a:pt x="24" y="2210"/>
                    <a:pt x="493" y="3162"/>
                    <a:pt x="1090" y="3610"/>
                  </a:cubicBezTo>
                  <a:lnTo>
                    <a:pt x="2362" y="4528"/>
                  </a:lnTo>
                  <a:cubicBezTo>
                    <a:pt x="2399" y="4557"/>
                    <a:pt x="2439" y="4569"/>
                    <a:pt x="2477" y="4569"/>
                  </a:cubicBezTo>
                  <a:cubicBezTo>
                    <a:pt x="2624" y="4569"/>
                    <a:pt x="2747" y="4386"/>
                    <a:pt x="2618" y="4241"/>
                  </a:cubicBezTo>
                  <a:cubicBezTo>
                    <a:pt x="1154" y="2531"/>
                    <a:pt x="557" y="1377"/>
                    <a:pt x="718" y="0"/>
                  </a:cubicBezTo>
                  <a:close/>
                </a:path>
              </a:pathLst>
            </a:custGeom>
            <a:solidFill>
              <a:srgbClr val="E093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6030950" y="2148450"/>
              <a:ext cx="104425" cy="91625"/>
            </a:xfrm>
            <a:custGeom>
              <a:rect b="b" l="l" r="r" t="t"/>
              <a:pathLst>
                <a:path extrusionOk="0" h="3665" w="4177">
                  <a:moveTo>
                    <a:pt x="492" y="0"/>
                  </a:moveTo>
                  <a:lnTo>
                    <a:pt x="492" y="0"/>
                  </a:lnTo>
                  <a:cubicBezTo>
                    <a:pt x="385" y="54"/>
                    <a:pt x="300" y="128"/>
                    <a:pt x="246" y="216"/>
                  </a:cubicBezTo>
                  <a:cubicBezTo>
                    <a:pt x="0" y="536"/>
                    <a:pt x="98" y="951"/>
                    <a:pt x="374" y="1164"/>
                  </a:cubicBezTo>
                  <a:cubicBezTo>
                    <a:pt x="641" y="1369"/>
                    <a:pt x="2702" y="2908"/>
                    <a:pt x="3623" y="3600"/>
                  </a:cubicBezTo>
                  <a:cubicBezTo>
                    <a:pt x="3683" y="3644"/>
                    <a:pt x="3751" y="3664"/>
                    <a:pt x="3817" y="3664"/>
                  </a:cubicBezTo>
                  <a:cubicBezTo>
                    <a:pt x="3914" y="3664"/>
                    <a:pt x="4008" y="3620"/>
                    <a:pt x="4072" y="3536"/>
                  </a:cubicBezTo>
                  <a:cubicBezTo>
                    <a:pt x="4177" y="3397"/>
                    <a:pt x="4156" y="3195"/>
                    <a:pt x="4007" y="3087"/>
                  </a:cubicBezTo>
                  <a:cubicBezTo>
                    <a:pt x="3087" y="2395"/>
                    <a:pt x="1026" y="857"/>
                    <a:pt x="759" y="651"/>
                  </a:cubicBezTo>
                  <a:cubicBezTo>
                    <a:pt x="567" y="503"/>
                    <a:pt x="459" y="257"/>
                    <a:pt x="492" y="0"/>
                  </a:cubicBezTo>
                  <a:close/>
                </a:path>
              </a:pathLst>
            </a:custGeom>
            <a:solidFill>
              <a:srgbClr val="E093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5983950" y="2208000"/>
              <a:ext cx="104700" cy="91650"/>
            </a:xfrm>
            <a:custGeom>
              <a:rect b="b" l="l" r="r" t="t"/>
              <a:pathLst>
                <a:path extrusionOk="0" h="3666" w="4188">
                  <a:moveTo>
                    <a:pt x="503" y="0"/>
                  </a:moveTo>
                  <a:cubicBezTo>
                    <a:pt x="396" y="54"/>
                    <a:pt x="311" y="128"/>
                    <a:pt x="247" y="215"/>
                  </a:cubicBezTo>
                  <a:cubicBezTo>
                    <a:pt x="1" y="536"/>
                    <a:pt x="96" y="951"/>
                    <a:pt x="385" y="1167"/>
                  </a:cubicBezTo>
                  <a:cubicBezTo>
                    <a:pt x="652" y="1359"/>
                    <a:pt x="2713" y="2908"/>
                    <a:pt x="3631" y="3602"/>
                  </a:cubicBezTo>
                  <a:cubicBezTo>
                    <a:pt x="3688" y="3645"/>
                    <a:pt x="3755" y="3665"/>
                    <a:pt x="3822" y="3665"/>
                  </a:cubicBezTo>
                  <a:cubicBezTo>
                    <a:pt x="3920" y="3665"/>
                    <a:pt x="4017" y="3621"/>
                    <a:pt x="4080" y="3538"/>
                  </a:cubicBezTo>
                  <a:cubicBezTo>
                    <a:pt x="4188" y="3397"/>
                    <a:pt x="4157" y="3195"/>
                    <a:pt x="4016" y="3090"/>
                  </a:cubicBezTo>
                  <a:cubicBezTo>
                    <a:pt x="3098" y="2395"/>
                    <a:pt x="1037" y="846"/>
                    <a:pt x="770" y="654"/>
                  </a:cubicBezTo>
                  <a:cubicBezTo>
                    <a:pt x="567" y="503"/>
                    <a:pt x="460" y="246"/>
                    <a:pt x="503" y="0"/>
                  </a:cubicBezTo>
                  <a:close/>
                </a:path>
              </a:pathLst>
            </a:custGeom>
            <a:solidFill>
              <a:srgbClr val="E093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5986900" y="2164475"/>
              <a:ext cx="125025" cy="106925"/>
            </a:xfrm>
            <a:custGeom>
              <a:rect b="b" l="l" r="r" t="t"/>
              <a:pathLst>
                <a:path extrusionOk="0" h="4277" w="5001">
                  <a:moveTo>
                    <a:pt x="490" y="0"/>
                  </a:moveTo>
                  <a:cubicBezTo>
                    <a:pt x="396" y="54"/>
                    <a:pt x="308" y="128"/>
                    <a:pt x="244" y="203"/>
                  </a:cubicBezTo>
                  <a:cubicBezTo>
                    <a:pt x="1" y="536"/>
                    <a:pt x="96" y="951"/>
                    <a:pt x="372" y="1164"/>
                  </a:cubicBezTo>
                  <a:cubicBezTo>
                    <a:pt x="642" y="1356"/>
                    <a:pt x="3526" y="3526"/>
                    <a:pt x="4444" y="4210"/>
                  </a:cubicBezTo>
                  <a:cubicBezTo>
                    <a:pt x="4506" y="4255"/>
                    <a:pt x="4575" y="4277"/>
                    <a:pt x="4643" y="4277"/>
                  </a:cubicBezTo>
                  <a:cubicBezTo>
                    <a:pt x="4738" y="4277"/>
                    <a:pt x="4830" y="4233"/>
                    <a:pt x="4893" y="4146"/>
                  </a:cubicBezTo>
                  <a:cubicBezTo>
                    <a:pt x="5000" y="4008"/>
                    <a:pt x="4977" y="3805"/>
                    <a:pt x="4829" y="3697"/>
                  </a:cubicBezTo>
                  <a:cubicBezTo>
                    <a:pt x="3911" y="3013"/>
                    <a:pt x="1026" y="844"/>
                    <a:pt x="757" y="651"/>
                  </a:cubicBezTo>
                  <a:cubicBezTo>
                    <a:pt x="565" y="503"/>
                    <a:pt x="460" y="246"/>
                    <a:pt x="490" y="0"/>
                  </a:cubicBezTo>
                  <a:close/>
                </a:path>
              </a:pathLst>
            </a:custGeom>
            <a:solidFill>
              <a:srgbClr val="E093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6045350" y="2281200"/>
              <a:ext cx="53175" cy="59050"/>
            </a:xfrm>
            <a:custGeom>
              <a:rect b="b" l="l" r="r" t="t"/>
              <a:pathLst>
                <a:path extrusionOk="0" h="2362" w="2127">
                  <a:moveTo>
                    <a:pt x="278" y="0"/>
                  </a:moveTo>
                  <a:lnTo>
                    <a:pt x="278" y="0"/>
                  </a:lnTo>
                  <a:cubicBezTo>
                    <a:pt x="1" y="941"/>
                    <a:pt x="150" y="1518"/>
                    <a:pt x="1134" y="2361"/>
                  </a:cubicBezTo>
                  <a:lnTo>
                    <a:pt x="2126" y="2361"/>
                  </a:lnTo>
                  <a:cubicBezTo>
                    <a:pt x="1144" y="1518"/>
                    <a:pt x="278" y="897"/>
                    <a:pt x="278" y="0"/>
                  </a:cubicBezTo>
                  <a:close/>
                </a:path>
              </a:pathLst>
            </a:custGeom>
            <a:solidFill>
              <a:srgbClr val="E093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5885125" y="2052775"/>
              <a:ext cx="341850" cy="293625"/>
            </a:xfrm>
            <a:custGeom>
              <a:rect b="b" l="l" r="r" t="t"/>
              <a:pathLst>
                <a:path extrusionOk="0" h="11745" w="13674">
                  <a:moveTo>
                    <a:pt x="387" y="1"/>
                  </a:moveTo>
                  <a:cubicBezTo>
                    <a:pt x="274" y="1"/>
                    <a:pt x="169" y="82"/>
                    <a:pt x="149" y="197"/>
                  </a:cubicBezTo>
                  <a:cubicBezTo>
                    <a:pt x="54" y="686"/>
                    <a:pt x="0" y="1168"/>
                    <a:pt x="0" y="1648"/>
                  </a:cubicBezTo>
                  <a:cubicBezTo>
                    <a:pt x="0" y="2855"/>
                    <a:pt x="395" y="3989"/>
                    <a:pt x="1144" y="4927"/>
                  </a:cubicBezTo>
                  <a:cubicBezTo>
                    <a:pt x="1828" y="5794"/>
                    <a:pt x="2777" y="6424"/>
                    <a:pt x="3826" y="6722"/>
                  </a:cubicBezTo>
                  <a:cubicBezTo>
                    <a:pt x="3782" y="7032"/>
                    <a:pt x="3910" y="7353"/>
                    <a:pt x="4187" y="7568"/>
                  </a:cubicBezTo>
                  <a:lnTo>
                    <a:pt x="6420" y="9234"/>
                  </a:lnTo>
                  <a:cubicBezTo>
                    <a:pt x="6164" y="10216"/>
                    <a:pt x="6420" y="10847"/>
                    <a:pt x="7392" y="11680"/>
                  </a:cubicBezTo>
                  <a:cubicBezTo>
                    <a:pt x="7436" y="11721"/>
                    <a:pt x="7489" y="11745"/>
                    <a:pt x="7543" y="11745"/>
                  </a:cubicBezTo>
                  <a:cubicBezTo>
                    <a:pt x="7618" y="11745"/>
                    <a:pt x="7682" y="11711"/>
                    <a:pt x="7725" y="11657"/>
                  </a:cubicBezTo>
                  <a:cubicBezTo>
                    <a:pt x="7810" y="11552"/>
                    <a:pt x="7800" y="11401"/>
                    <a:pt x="7702" y="11316"/>
                  </a:cubicBezTo>
                  <a:cubicBezTo>
                    <a:pt x="6879" y="10611"/>
                    <a:pt x="6720" y="10152"/>
                    <a:pt x="6838" y="9555"/>
                  </a:cubicBezTo>
                  <a:lnTo>
                    <a:pt x="6838" y="9555"/>
                  </a:lnTo>
                  <a:lnTo>
                    <a:pt x="7436" y="10004"/>
                  </a:lnTo>
                  <a:cubicBezTo>
                    <a:pt x="7478" y="10033"/>
                    <a:pt x="7527" y="10047"/>
                    <a:pt x="7575" y="10047"/>
                  </a:cubicBezTo>
                  <a:cubicBezTo>
                    <a:pt x="7650" y="10047"/>
                    <a:pt x="7725" y="10014"/>
                    <a:pt x="7777" y="9950"/>
                  </a:cubicBezTo>
                  <a:cubicBezTo>
                    <a:pt x="7853" y="9842"/>
                    <a:pt x="7830" y="9693"/>
                    <a:pt x="7725" y="9619"/>
                  </a:cubicBezTo>
                  <a:lnTo>
                    <a:pt x="6838" y="8955"/>
                  </a:lnTo>
                  <a:lnTo>
                    <a:pt x="6838" y="8945"/>
                  </a:lnTo>
                  <a:lnTo>
                    <a:pt x="4477" y="7183"/>
                  </a:lnTo>
                  <a:cubicBezTo>
                    <a:pt x="4305" y="7055"/>
                    <a:pt x="4220" y="6786"/>
                    <a:pt x="4392" y="6563"/>
                  </a:cubicBezTo>
                  <a:cubicBezTo>
                    <a:pt x="4487" y="6438"/>
                    <a:pt x="4638" y="6373"/>
                    <a:pt x="4819" y="6373"/>
                  </a:cubicBezTo>
                  <a:cubicBezTo>
                    <a:pt x="4902" y="6373"/>
                    <a:pt x="4991" y="6387"/>
                    <a:pt x="5084" y="6414"/>
                  </a:cubicBezTo>
                  <a:lnTo>
                    <a:pt x="8376" y="8870"/>
                  </a:lnTo>
                  <a:cubicBezTo>
                    <a:pt x="8420" y="8906"/>
                    <a:pt x="8472" y="8923"/>
                    <a:pt x="8523" y="8923"/>
                  </a:cubicBezTo>
                  <a:cubicBezTo>
                    <a:pt x="8594" y="8923"/>
                    <a:pt x="8664" y="8890"/>
                    <a:pt x="8707" y="8827"/>
                  </a:cubicBezTo>
                  <a:cubicBezTo>
                    <a:pt x="8792" y="8722"/>
                    <a:pt x="8771" y="8570"/>
                    <a:pt x="8664" y="8486"/>
                  </a:cubicBezTo>
                  <a:lnTo>
                    <a:pt x="4595" y="5440"/>
                  </a:lnTo>
                  <a:cubicBezTo>
                    <a:pt x="4423" y="5312"/>
                    <a:pt x="4338" y="5045"/>
                    <a:pt x="4508" y="4822"/>
                  </a:cubicBezTo>
                  <a:cubicBezTo>
                    <a:pt x="4611" y="4686"/>
                    <a:pt x="4761" y="4629"/>
                    <a:pt x="4930" y="4629"/>
                  </a:cubicBezTo>
                  <a:cubicBezTo>
                    <a:pt x="5200" y="4629"/>
                    <a:pt x="5522" y="4774"/>
                    <a:pt x="5790" y="4971"/>
                  </a:cubicBezTo>
                  <a:lnTo>
                    <a:pt x="6069" y="5184"/>
                  </a:lnTo>
                  <a:lnTo>
                    <a:pt x="9315" y="7619"/>
                  </a:lnTo>
                  <a:cubicBezTo>
                    <a:pt x="9359" y="7651"/>
                    <a:pt x="9410" y="7665"/>
                    <a:pt x="9460" y="7665"/>
                  </a:cubicBezTo>
                  <a:cubicBezTo>
                    <a:pt x="9532" y="7665"/>
                    <a:pt x="9603" y="7634"/>
                    <a:pt x="9648" y="7578"/>
                  </a:cubicBezTo>
                  <a:cubicBezTo>
                    <a:pt x="9699" y="7504"/>
                    <a:pt x="9712" y="7417"/>
                    <a:pt x="9679" y="7342"/>
                  </a:cubicBezTo>
                  <a:cubicBezTo>
                    <a:pt x="9669" y="7299"/>
                    <a:pt x="9635" y="7268"/>
                    <a:pt x="9605" y="7235"/>
                  </a:cubicBezTo>
                  <a:lnTo>
                    <a:pt x="6356" y="4799"/>
                  </a:lnTo>
                  <a:cubicBezTo>
                    <a:pt x="6251" y="4714"/>
                    <a:pt x="6174" y="4586"/>
                    <a:pt x="6174" y="4448"/>
                  </a:cubicBezTo>
                  <a:cubicBezTo>
                    <a:pt x="6174" y="4363"/>
                    <a:pt x="6207" y="4266"/>
                    <a:pt x="6272" y="4181"/>
                  </a:cubicBezTo>
                  <a:cubicBezTo>
                    <a:pt x="6374" y="4045"/>
                    <a:pt x="6521" y="3989"/>
                    <a:pt x="6689" y="3989"/>
                  </a:cubicBezTo>
                  <a:cubicBezTo>
                    <a:pt x="6960" y="3989"/>
                    <a:pt x="7283" y="4136"/>
                    <a:pt x="7553" y="4340"/>
                  </a:cubicBezTo>
                  <a:lnTo>
                    <a:pt x="11099" y="7001"/>
                  </a:lnTo>
                  <a:cubicBezTo>
                    <a:pt x="11484" y="7288"/>
                    <a:pt x="13194" y="8529"/>
                    <a:pt x="13258" y="8581"/>
                  </a:cubicBezTo>
                  <a:cubicBezTo>
                    <a:pt x="13301" y="8611"/>
                    <a:pt x="13351" y="8626"/>
                    <a:pt x="13400" y="8626"/>
                  </a:cubicBezTo>
                  <a:cubicBezTo>
                    <a:pt x="13474" y="8626"/>
                    <a:pt x="13548" y="8593"/>
                    <a:pt x="13599" y="8529"/>
                  </a:cubicBezTo>
                  <a:cubicBezTo>
                    <a:pt x="13674" y="8422"/>
                    <a:pt x="13653" y="8260"/>
                    <a:pt x="13545" y="8186"/>
                  </a:cubicBezTo>
                  <a:cubicBezTo>
                    <a:pt x="13535" y="8176"/>
                    <a:pt x="12874" y="7706"/>
                    <a:pt x="12276" y="7268"/>
                  </a:cubicBezTo>
                  <a:cubicBezTo>
                    <a:pt x="11558" y="6735"/>
                    <a:pt x="11302" y="5645"/>
                    <a:pt x="11292" y="4799"/>
                  </a:cubicBezTo>
                  <a:cubicBezTo>
                    <a:pt x="11292" y="4478"/>
                    <a:pt x="11430" y="4137"/>
                    <a:pt x="11751" y="4094"/>
                  </a:cubicBezTo>
                  <a:cubicBezTo>
                    <a:pt x="11771" y="4091"/>
                    <a:pt x="11790" y="4090"/>
                    <a:pt x="11810" y="4090"/>
                  </a:cubicBezTo>
                  <a:cubicBezTo>
                    <a:pt x="12000" y="4090"/>
                    <a:pt x="12164" y="4224"/>
                    <a:pt x="12222" y="4448"/>
                  </a:cubicBezTo>
                  <a:cubicBezTo>
                    <a:pt x="12371" y="5025"/>
                    <a:pt x="12712" y="5655"/>
                    <a:pt x="13215" y="6296"/>
                  </a:cubicBezTo>
                  <a:cubicBezTo>
                    <a:pt x="13265" y="6357"/>
                    <a:pt x="13335" y="6387"/>
                    <a:pt x="13404" y="6387"/>
                  </a:cubicBezTo>
                  <a:cubicBezTo>
                    <a:pt x="13455" y="6387"/>
                    <a:pt x="13505" y="6370"/>
                    <a:pt x="13545" y="6337"/>
                  </a:cubicBezTo>
                  <a:cubicBezTo>
                    <a:pt x="13653" y="6253"/>
                    <a:pt x="13674" y="6104"/>
                    <a:pt x="13589" y="5996"/>
                  </a:cubicBezTo>
                  <a:cubicBezTo>
                    <a:pt x="13140" y="5419"/>
                    <a:pt x="12820" y="4832"/>
                    <a:pt x="12681" y="4319"/>
                  </a:cubicBezTo>
                  <a:cubicBezTo>
                    <a:pt x="12565" y="3882"/>
                    <a:pt x="12221" y="3606"/>
                    <a:pt x="11814" y="3606"/>
                  </a:cubicBezTo>
                  <a:cubicBezTo>
                    <a:pt x="11772" y="3606"/>
                    <a:pt x="11730" y="3608"/>
                    <a:pt x="11687" y="3614"/>
                  </a:cubicBezTo>
                  <a:cubicBezTo>
                    <a:pt x="11238" y="3678"/>
                    <a:pt x="10802" y="4063"/>
                    <a:pt x="10812" y="4812"/>
                  </a:cubicBezTo>
                  <a:cubicBezTo>
                    <a:pt x="10822" y="5389"/>
                    <a:pt x="10917" y="5932"/>
                    <a:pt x="11099" y="6391"/>
                  </a:cubicBezTo>
                  <a:lnTo>
                    <a:pt x="9315" y="5055"/>
                  </a:lnTo>
                  <a:cubicBezTo>
                    <a:pt x="9828" y="4458"/>
                    <a:pt x="10202" y="3743"/>
                    <a:pt x="10394" y="2973"/>
                  </a:cubicBezTo>
                  <a:cubicBezTo>
                    <a:pt x="10428" y="2845"/>
                    <a:pt x="10353" y="2717"/>
                    <a:pt x="10225" y="2684"/>
                  </a:cubicBezTo>
                  <a:cubicBezTo>
                    <a:pt x="10206" y="2679"/>
                    <a:pt x="10186" y="2677"/>
                    <a:pt x="10167" y="2677"/>
                  </a:cubicBezTo>
                  <a:cubicBezTo>
                    <a:pt x="10060" y="2677"/>
                    <a:pt x="9964" y="2747"/>
                    <a:pt x="9935" y="2855"/>
                  </a:cubicBezTo>
                  <a:cubicBezTo>
                    <a:pt x="9753" y="3561"/>
                    <a:pt x="9402" y="4212"/>
                    <a:pt x="8930" y="4768"/>
                  </a:cubicBezTo>
                  <a:lnTo>
                    <a:pt x="7841" y="3955"/>
                  </a:lnTo>
                  <a:cubicBezTo>
                    <a:pt x="7420" y="3641"/>
                    <a:pt x="7030" y="3515"/>
                    <a:pt x="6702" y="3515"/>
                  </a:cubicBezTo>
                  <a:cubicBezTo>
                    <a:pt x="6341" y="3515"/>
                    <a:pt x="6055" y="3668"/>
                    <a:pt x="5887" y="3891"/>
                  </a:cubicBezTo>
                  <a:cubicBezTo>
                    <a:pt x="5779" y="4030"/>
                    <a:pt x="5715" y="4191"/>
                    <a:pt x="5705" y="4350"/>
                  </a:cubicBezTo>
                  <a:cubicBezTo>
                    <a:pt x="5566" y="4286"/>
                    <a:pt x="5438" y="4235"/>
                    <a:pt x="5310" y="4202"/>
                  </a:cubicBezTo>
                  <a:cubicBezTo>
                    <a:pt x="5610" y="3871"/>
                    <a:pt x="5779" y="3443"/>
                    <a:pt x="5779" y="2963"/>
                  </a:cubicBezTo>
                  <a:cubicBezTo>
                    <a:pt x="5779" y="1948"/>
                    <a:pt x="4956" y="1125"/>
                    <a:pt x="3944" y="1125"/>
                  </a:cubicBezTo>
                  <a:cubicBezTo>
                    <a:pt x="3354" y="1125"/>
                    <a:pt x="2821" y="1392"/>
                    <a:pt x="2469" y="1863"/>
                  </a:cubicBezTo>
                  <a:cubicBezTo>
                    <a:pt x="2382" y="1968"/>
                    <a:pt x="2405" y="2120"/>
                    <a:pt x="2510" y="2204"/>
                  </a:cubicBezTo>
                  <a:cubicBezTo>
                    <a:pt x="2553" y="2234"/>
                    <a:pt x="2603" y="2248"/>
                    <a:pt x="2652" y="2248"/>
                  </a:cubicBezTo>
                  <a:cubicBezTo>
                    <a:pt x="2727" y="2248"/>
                    <a:pt x="2801" y="2215"/>
                    <a:pt x="2854" y="2150"/>
                  </a:cubicBezTo>
                  <a:cubicBezTo>
                    <a:pt x="3110" y="1809"/>
                    <a:pt x="3505" y="1607"/>
                    <a:pt x="3944" y="1607"/>
                  </a:cubicBezTo>
                  <a:cubicBezTo>
                    <a:pt x="4690" y="1607"/>
                    <a:pt x="5300" y="2215"/>
                    <a:pt x="5300" y="2963"/>
                  </a:cubicBezTo>
                  <a:cubicBezTo>
                    <a:pt x="5300" y="3722"/>
                    <a:pt x="4690" y="4330"/>
                    <a:pt x="3944" y="4330"/>
                  </a:cubicBezTo>
                  <a:cubicBezTo>
                    <a:pt x="3195" y="4330"/>
                    <a:pt x="2574" y="3722"/>
                    <a:pt x="2574" y="2963"/>
                  </a:cubicBezTo>
                  <a:cubicBezTo>
                    <a:pt x="2574" y="2835"/>
                    <a:pt x="2469" y="2727"/>
                    <a:pt x="2341" y="2727"/>
                  </a:cubicBezTo>
                  <a:cubicBezTo>
                    <a:pt x="2213" y="2727"/>
                    <a:pt x="2095" y="2835"/>
                    <a:pt x="2095" y="2963"/>
                  </a:cubicBezTo>
                  <a:cubicBezTo>
                    <a:pt x="2095" y="3989"/>
                    <a:pt x="2928" y="4812"/>
                    <a:pt x="3944" y="4812"/>
                  </a:cubicBezTo>
                  <a:lnTo>
                    <a:pt x="3974" y="4812"/>
                  </a:lnTo>
                  <a:cubicBezTo>
                    <a:pt x="3856" y="5173"/>
                    <a:pt x="3974" y="5581"/>
                    <a:pt x="4305" y="5824"/>
                  </a:cubicBezTo>
                  <a:lnTo>
                    <a:pt x="4477" y="5942"/>
                  </a:lnTo>
                  <a:cubicBezTo>
                    <a:pt x="4264" y="6017"/>
                    <a:pt x="4113" y="6135"/>
                    <a:pt x="4008" y="6273"/>
                  </a:cubicBezTo>
                  <a:cubicBezTo>
                    <a:pt x="3033" y="6007"/>
                    <a:pt x="2159" y="5430"/>
                    <a:pt x="1528" y="4630"/>
                  </a:cubicBezTo>
                  <a:cubicBezTo>
                    <a:pt x="844" y="3773"/>
                    <a:pt x="482" y="2738"/>
                    <a:pt x="482" y="1648"/>
                  </a:cubicBezTo>
                  <a:cubicBezTo>
                    <a:pt x="482" y="1199"/>
                    <a:pt x="523" y="740"/>
                    <a:pt x="621" y="292"/>
                  </a:cubicBezTo>
                  <a:cubicBezTo>
                    <a:pt x="641" y="153"/>
                    <a:pt x="557" y="35"/>
                    <a:pt x="428" y="4"/>
                  </a:cubicBezTo>
                  <a:cubicBezTo>
                    <a:pt x="414" y="2"/>
                    <a:pt x="401" y="1"/>
                    <a:pt x="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6229650" y="2218600"/>
              <a:ext cx="55025" cy="127800"/>
            </a:xfrm>
            <a:custGeom>
              <a:rect b="b" l="l" r="r" t="t"/>
              <a:pathLst>
                <a:path extrusionOk="0" h="5112" w="2201">
                  <a:moveTo>
                    <a:pt x="262" y="1"/>
                  </a:moveTo>
                  <a:cubicBezTo>
                    <a:pt x="203" y="1"/>
                    <a:pt x="144" y="22"/>
                    <a:pt x="98" y="68"/>
                  </a:cubicBezTo>
                  <a:cubicBezTo>
                    <a:pt x="0" y="166"/>
                    <a:pt x="0" y="314"/>
                    <a:pt x="85" y="409"/>
                  </a:cubicBezTo>
                  <a:cubicBezTo>
                    <a:pt x="341" y="666"/>
                    <a:pt x="621" y="922"/>
                    <a:pt x="918" y="1168"/>
                  </a:cubicBezTo>
                  <a:cubicBezTo>
                    <a:pt x="1485" y="1650"/>
                    <a:pt x="1721" y="2717"/>
                    <a:pt x="1721" y="4865"/>
                  </a:cubicBezTo>
                  <a:cubicBezTo>
                    <a:pt x="1721" y="4994"/>
                    <a:pt x="1828" y="5112"/>
                    <a:pt x="1956" y="5112"/>
                  </a:cubicBezTo>
                  <a:cubicBezTo>
                    <a:pt x="2095" y="5112"/>
                    <a:pt x="2200" y="4994"/>
                    <a:pt x="2200" y="4865"/>
                  </a:cubicBezTo>
                  <a:cubicBezTo>
                    <a:pt x="2200" y="2525"/>
                    <a:pt x="1923" y="1394"/>
                    <a:pt x="1228" y="807"/>
                  </a:cubicBezTo>
                  <a:cubicBezTo>
                    <a:pt x="941" y="571"/>
                    <a:pt x="675" y="325"/>
                    <a:pt x="439" y="68"/>
                  </a:cubicBezTo>
                  <a:cubicBezTo>
                    <a:pt x="389" y="25"/>
                    <a:pt x="32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5961525" y="2104925"/>
              <a:ext cx="44050" cy="44125"/>
            </a:xfrm>
            <a:custGeom>
              <a:rect b="b" l="l" r="r" t="t"/>
              <a:pathLst>
                <a:path extrusionOk="0" h="1765" w="1762">
                  <a:moveTo>
                    <a:pt x="888" y="0"/>
                  </a:moveTo>
                  <a:cubicBezTo>
                    <a:pt x="395" y="0"/>
                    <a:pt x="0" y="395"/>
                    <a:pt x="0" y="877"/>
                  </a:cubicBezTo>
                  <a:cubicBezTo>
                    <a:pt x="0" y="1367"/>
                    <a:pt x="395" y="1764"/>
                    <a:pt x="888" y="1764"/>
                  </a:cubicBezTo>
                  <a:cubicBezTo>
                    <a:pt x="1367" y="1764"/>
                    <a:pt x="1762" y="1367"/>
                    <a:pt x="1762" y="877"/>
                  </a:cubicBezTo>
                  <a:cubicBezTo>
                    <a:pt x="1762" y="749"/>
                    <a:pt x="1657" y="641"/>
                    <a:pt x="1528" y="641"/>
                  </a:cubicBezTo>
                  <a:cubicBezTo>
                    <a:pt x="1400" y="641"/>
                    <a:pt x="1282" y="749"/>
                    <a:pt x="1282" y="877"/>
                  </a:cubicBezTo>
                  <a:cubicBezTo>
                    <a:pt x="1282" y="1100"/>
                    <a:pt x="1111" y="1282"/>
                    <a:pt x="888" y="1282"/>
                  </a:cubicBezTo>
                  <a:cubicBezTo>
                    <a:pt x="662" y="1282"/>
                    <a:pt x="480" y="1100"/>
                    <a:pt x="480" y="877"/>
                  </a:cubicBezTo>
                  <a:cubicBezTo>
                    <a:pt x="480" y="662"/>
                    <a:pt x="662" y="482"/>
                    <a:pt x="888" y="482"/>
                  </a:cubicBezTo>
                  <a:cubicBezTo>
                    <a:pt x="1016" y="482"/>
                    <a:pt x="1121" y="375"/>
                    <a:pt x="1121" y="236"/>
                  </a:cubicBezTo>
                  <a:cubicBezTo>
                    <a:pt x="1121" y="108"/>
                    <a:pt x="1016" y="0"/>
                    <a:pt x="8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5894225" y="1936050"/>
              <a:ext cx="66225" cy="104550"/>
            </a:xfrm>
            <a:custGeom>
              <a:rect b="b" l="l" r="r" t="t"/>
              <a:pathLst>
                <a:path extrusionOk="0" h="4182" w="2649">
                  <a:moveTo>
                    <a:pt x="2382" y="1"/>
                  </a:moveTo>
                  <a:cubicBezTo>
                    <a:pt x="2319" y="1"/>
                    <a:pt x="2256" y="28"/>
                    <a:pt x="2210" y="79"/>
                  </a:cubicBezTo>
                  <a:cubicBezTo>
                    <a:pt x="2146" y="143"/>
                    <a:pt x="759" y="1671"/>
                    <a:pt x="41" y="3871"/>
                  </a:cubicBezTo>
                  <a:cubicBezTo>
                    <a:pt x="0" y="3999"/>
                    <a:pt x="75" y="4138"/>
                    <a:pt x="193" y="4171"/>
                  </a:cubicBezTo>
                  <a:cubicBezTo>
                    <a:pt x="223" y="4181"/>
                    <a:pt x="246" y="4181"/>
                    <a:pt x="267" y="4181"/>
                  </a:cubicBezTo>
                  <a:cubicBezTo>
                    <a:pt x="375" y="4181"/>
                    <a:pt x="469" y="4117"/>
                    <a:pt x="503" y="4020"/>
                  </a:cubicBezTo>
                  <a:cubicBezTo>
                    <a:pt x="1175" y="1917"/>
                    <a:pt x="2541" y="420"/>
                    <a:pt x="2564" y="399"/>
                  </a:cubicBezTo>
                  <a:cubicBezTo>
                    <a:pt x="2649" y="302"/>
                    <a:pt x="2649" y="153"/>
                    <a:pt x="2541" y="69"/>
                  </a:cubicBezTo>
                  <a:cubicBezTo>
                    <a:pt x="2496" y="23"/>
                    <a:pt x="2439" y="1"/>
                    <a:pt x="2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5900875" y="20405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490E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7074132" y="1921696"/>
            <a:ext cx="1137504" cy="1134600"/>
            <a:chOff x="6057675" y="1126700"/>
            <a:chExt cx="411275" cy="410225"/>
          </a:xfrm>
        </p:grpSpPr>
        <p:sp>
          <p:nvSpPr>
            <p:cNvPr id="160" name="Google Shape;160;p16"/>
            <p:cNvSpPr/>
            <p:nvPr/>
          </p:nvSpPr>
          <p:spPr>
            <a:xfrm>
              <a:off x="6116375" y="1132750"/>
              <a:ext cx="302125" cy="333925"/>
            </a:xfrm>
            <a:custGeom>
              <a:rect b="b" l="l" r="r" t="t"/>
              <a:pathLst>
                <a:path extrusionOk="0" h="13357" w="12085">
                  <a:moveTo>
                    <a:pt x="2757" y="1"/>
                  </a:moveTo>
                  <a:cubicBezTo>
                    <a:pt x="2757" y="1"/>
                    <a:pt x="2096" y="719"/>
                    <a:pt x="1380" y="1913"/>
                  </a:cubicBezTo>
                  <a:cubicBezTo>
                    <a:pt x="824" y="3229"/>
                    <a:pt x="1" y="5270"/>
                    <a:pt x="1" y="7149"/>
                  </a:cubicBezTo>
                  <a:cubicBezTo>
                    <a:pt x="1" y="10577"/>
                    <a:pt x="2770" y="13356"/>
                    <a:pt x="6198" y="13356"/>
                  </a:cubicBezTo>
                  <a:cubicBezTo>
                    <a:pt x="7746" y="13356"/>
                    <a:pt x="9487" y="12469"/>
                    <a:pt x="10577" y="11528"/>
                  </a:cubicBezTo>
                  <a:cubicBezTo>
                    <a:pt x="11187" y="10813"/>
                    <a:pt x="11636" y="9969"/>
                    <a:pt x="11882" y="9038"/>
                  </a:cubicBezTo>
                  <a:cubicBezTo>
                    <a:pt x="12010" y="8538"/>
                    <a:pt x="12084" y="8013"/>
                    <a:pt x="12084" y="7469"/>
                  </a:cubicBezTo>
                  <a:cubicBezTo>
                    <a:pt x="12084" y="3880"/>
                    <a:pt x="9767" y="898"/>
                    <a:pt x="9146" y="173"/>
                  </a:cubicBezTo>
                  <a:cubicBezTo>
                    <a:pt x="9051" y="65"/>
                    <a:pt x="8923" y="1"/>
                    <a:pt x="8782" y="1"/>
                  </a:cubicBezTo>
                  <a:close/>
                </a:path>
              </a:pathLst>
            </a:custGeom>
            <a:solidFill>
              <a:srgbClr val="F9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6108375" y="1180575"/>
              <a:ext cx="272425" cy="294100"/>
            </a:xfrm>
            <a:custGeom>
              <a:rect b="b" l="l" r="r" t="t"/>
              <a:pathLst>
                <a:path extrusionOk="0" h="11764" w="10897">
                  <a:moveTo>
                    <a:pt x="1700" y="0"/>
                  </a:moveTo>
                  <a:lnTo>
                    <a:pt x="1700" y="0"/>
                  </a:lnTo>
                  <a:cubicBezTo>
                    <a:pt x="877" y="1370"/>
                    <a:pt x="0" y="3344"/>
                    <a:pt x="0" y="5556"/>
                  </a:cubicBezTo>
                  <a:cubicBezTo>
                    <a:pt x="0" y="8984"/>
                    <a:pt x="2769" y="11764"/>
                    <a:pt x="6197" y="11764"/>
                  </a:cubicBezTo>
                  <a:cubicBezTo>
                    <a:pt x="8077" y="11764"/>
                    <a:pt x="9756" y="10930"/>
                    <a:pt x="10897" y="9615"/>
                  </a:cubicBezTo>
                  <a:lnTo>
                    <a:pt x="10897" y="9615"/>
                  </a:lnTo>
                  <a:cubicBezTo>
                    <a:pt x="9807" y="10556"/>
                    <a:pt x="8387" y="11123"/>
                    <a:pt x="6838" y="11123"/>
                  </a:cubicBezTo>
                  <a:cubicBezTo>
                    <a:pt x="3410" y="11123"/>
                    <a:pt x="641" y="8343"/>
                    <a:pt x="641" y="4915"/>
                  </a:cubicBezTo>
                  <a:cubicBezTo>
                    <a:pt x="641" y="3036"/>
                    <a:pt x="1144" y="1316"/>
                    <a:pt x="1700" y="0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6202925" y="1271400"/>
              <a:ext cx="121025" cy="120975"/>
            </a:xfrm>
            <a:custGeom>
              <a:rect b="b" l="l" r="r" t="t"/>
              <a:pathLst>
                <a:path extrusionOk="0" h="4839" w="4841">
                  <a:moveTo>
                    <a:pt x="2415" y="0"/>
                  </a:moveTo>
                  <a:cubicBezTo>
                    <a:pt x="1079" y="0"/>
                    <a:pt x="0" y="1080"/>
                    <a:pt x="0" y="2416"/>
                  </a:cubicBezTo>
                  <a:cubicBezTo>
                    <a:pt x="0" y="3749"/>
                    <a:pt x="1079" y="4839"/>
                    <a:pt x="2415" y="4839"/>
                  </a:cubicBezTo>
                  <a:cubicBezTo>
                    <a:pt x="3751" y="4839"/>
                    <a:pt x="4841" y="3749"/>
                    <a:pt x="4841" y="2416"/>
                  </a:cubicBezTo>
                  <a:cubicBezTo>
                    <a:pt x="4841" y="1080"/>
                    <a:pt x="3751" y="0"/>
                    <a:pt x="2415" y="0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6057675" y="1184950"/>
              <a:ext cx="362425" cy="351975"/>
            </a:xfrm>
            <a:custGeom>
              <a:rect b="b" l="l" r="r" t="t"/>
              <a:pathLst>
                <a:path extrusionOk="0" h="14079" w="14497">
                  <a:moveTo>
                    <a:pt x="2595" y="0"/>
                  </a:moveTo>
                  <a:cubicBezTo>
                    <a:pt x="2534" y="0"/>
                    <a:pt x="2473" y="24"/>
                    <a:pt x="2426" y="72"/>
                  </a:cubicBezTo>
                  <a:cubicBezTo>
                    <a:pt x="2328" y="169"/>
                    <a:pt x="2328" y="318"/>
                    <a:pt x="2426" y="413"/>
                  </a:cubicBezTo>
                  <a:lnTo>
                    <a:pt x="2885" y="874"/>
                  </a:lnTo>
                  <a:cubicBezTo>
                    <a:pt x="2156" y="2412"/>
                    <a:pt x="1785" y="3928"/>
                    <a:pt x="1785" y="5381"/>
                  </a:cubicBezTo>
                  <a:cubicBezTo>
                    <a:pt x="1785" y="5466"/>
                    <a:pt x="1785" y="5553"/>
                    <a:pt x="1795" y="5638"/>
                  </a:cubicBezTo>
                  <a:lnTo>
                    <a:pt x="844" y="5638"/>
                  </a:lnTo>
                  <a:lnTo>
                    <a:pt x="1131" y="5338"/>
                  </a:lnTo>
                  <a:cubicBezTo>
                    <a:pt x="1228" y="5253"/>
                    <a:pt x="1228" y="5092"/>
                    <a:pt x="1131" y="5007"/>
                  </a:cubicBezTo>
                  <a:cubicBezTo>
                    <a:pt x="1089" y="4960"/>
                    <a:pt x="1028" y="4936"/>
                    <a:pt x="965" y="4936"/>
                  </a:cubicBezTo>
                  <a:cubicBezTo>
                    <a:pt x="903" y="4936"/>
                    <a:pt x="839" y="4960"/>
                    <a:pt x="790" y="5007"/>
                  </a:cubicBezTo>
                  <a:lnTo>
                    <a:pt x="95" y="5702"/>
                  </a:lnTo>
                  <a:cubicBezTo>
                    <a:pt x="0" y="5797"/>
                    <a:pt x="0" y="5948"/>
                    <a:pt x="95" y="6043"/>
                  </a:cubicBezTo>
                  <a:lnTo>
                    <a:pt x="790" y="6748"/>
                  </a:lnTo>
                  <a:cubicBezTo>
                    <a:pt x="839" y="6797"/>
                    <a:pt x="903" y="6821"/>
                    <a:pt x="965" y="6821"/>
                  </a:cubicBezTo>
                  <a:cubicBezTo>
                    <a:pt x="1028" y="6821"/>
                    <a:pt x="1089" y="6797"/>
                    <a:pt x="1131" y="6748"/>
                  </a:cubicBezTo>
                  <a:cubicBezTo>
                    <a:pt x="1228" y="6653"/>
                    <a:pt x="1228" y="6502"/>
                    <a:pt x="1131" y="6407"/>
                  </a:cubicBezTo>
                  <a:lnTo>
                    <a:pt x="844" y="6117"/>
                  </a:lnTo>
                  <a:lnTo>
                    <a:pt x="1826" y="6117"/>
                  </a:lnTo>
                  <a:cubicBezTo>
                    <a:pt x="1998" y="7635"/>
                    <a:pt x="2703" y="9002"/>
                    <a:pt x="3749" y="10017"/>
                  </a:cubicBezTo>
                  <a:lnTo>
                    <a:pt x="2426" y="11342"/>
                  </a:lnTo>
                  <a:cubicBezTo>
                    <a:pt x="2328" y="11427"/>
                    <a:pt x="2328" y="11589"/>
                    <a:pt x="2426" y="11673"/>
                  </a:cubicBezTo>
                  <a:cubicBezTo>
                    <a:pt x="2473" y="11722"/>
                    <a:pt x="2534" y="11746"/>
                    <a:pt x="2595" y="11746"/>
                  </a:cubicBezTo>
                  <a:cubicBezTo>
                    <a:pt x="2656" y="11746"/>
                    <a:pt x="2718" y="11722"/>
                    <a:pt x="2767" y="11673"/>
                  </a:cubicBezTo>
                  <a:lnTo>
                    <a:pt x="4113" y="10337"/>
                  </a:lnTo>
                  <a:cubicBezTo>
                    <a:pt x="5169" y="11214"/>
                    <a:pt x="6515" y="11771"/>
                    <a:pt x="7989" y="11822"/>
                  </a:cubicBezTo>
                  <a:lnTo>
                    <a:pt x="7989" y="13265"/>
                  </a:lnTo>
                  <a:lnTo>
                    <a:pt x="7692" y="12965"/>
                  </a:lnTo>
                  <a:cubicBezTo>
                    <a:pt x="7643" y="12918"/>
                    <a:pt x="7582" y="12894"/>
                    <a:pt x="7520" y="12894"/>
                  </a:cubicBezTo>
                  <a:cubicBezTo>
                    <a:pt x="7459" y="12894"/>
                    <a:pt x="7397" y="12918"/>
                    <a:pt x="7348" y="12965"/>
                  </a:cubicBezTo>
                  <a:cubicBezTo>
                    <a:pt x="7264" y="13063"/>
                    <a:pt x="7264" y="13211"/>
                    <a:pt x="7348" y="13309"/>
                  </a:cubicBezTo>
                  <a:lnTo>
                    <a:pt x="8053" y="14014"/>
                  </a:lnTo>
                  <a:cubicBezTo>
                    <a:pt x="8107" y="14055"/>
                    <a:pt x="8161" y="14078"/>
                    <a:pt x="8225" y="14078"/>
                  </a:cubicBezTo>
                  <a:cubicBezTo>
                    <a:pt x="8289" y="14078"/>
                    <a:pt x="8353" y="14055"/>
                    <a:pt x="8397" y="14014"/>
                  </a:cubicBezTo>
                  <a:lnTo>
                    <a:pt x="9102" y="13309"/>
                  </a:lnTo>
                  <a:cubicBezTo>
                    <a:pt x="9197" y="13211"/>
                    <a:pt x="9197" y="13063"/>
                    <a:pt x="9102" y="12965"/>
                  </a:cubicBezTo>
                  <a:cubicBezTo>
                    <a:pt x="9053" y="12918"/>
                    <a:pt x="8992" y="12894"/>
                    <a:pt x="8930" y="12894"/>
                  </a:cubicBezTo>
                  <a:cubicBezTo>
                    <a:pt x="8869" y="12894"/>
                    <a:pt x="8807" y="12918"/>
                    <a:pt x="8759" y="12965"/>
                  </a:cubicBezTo>
                  <a:lnTo>
                    <a:pt x="8471" y="13265"/>
                  </a:lnTo>
                  <a:lnTo>
                    <a:pt x="8471" y="11822"/>
                  </a:lnTo>
                  <a:cubicBezTo>
                    <a:pt x="9925" y="11771"/>
                    <a:pt x="11281" y="11224"/>
                    <a:pt x="12348" y="10337"/>
                  </a:cubicBezTo>
                  <a:lnTo>
                    <a:pt x="13684" y="11673"/>
                  </a:lnTo>
                  <a:cubicBezTo>
                    <a:pt x="13733" y="11722"/>
                    <a:pt x="13794" y="11746"/>
                    <a:pt x="13856" y="11746"/>
                  </a:cubicBezTo>
                  <a:cubicBezTo>
                    <a:pt x="13917" y="11746"/>
                    <a:pt x="13979" y="11722"/>
                    <a:pt x="14027" y="11673"/>
                  </a:cubicBezTo>
                  <a:cubicBezTo>
                    <a:pt x="14122" y="11589"/>
                    <a:pt x="14122" y="11427"/>
                    <a:pt x="14027" y="11342"/>
                  </a:cubicBezTo>
                  <a:lnTo>
                    <a:pt x="12702" y="10017"/>
                  </a:lnTo>
                  <a:cubicBezTo>
                    <a:pt x="13535" y="9217"/>
                    <a:pt x="14156" y="8181"/>
                    <a:pt x="14463" y="7004"/>
                  </a:cubicBezTo>
                  <a:cubicBezTo>
                    <a:pt x="14497" y="6876"/>
                    <a:pt x="14422" y="6748"/>
                    <a:pt x="14294" y="6717"/>
                  </a:cubicBezTo>
                  <a:cubicBezTo>
                    <a:pt x="14273" y="6712"/>
                    <a:pt x="14252" y="6709"/>
                    <a:pt x="14232" y="6709"/>
                  </a:cubicBezTo>
                  <a:cubicBezTo>
                    <a:pt x="14124" y="6709"/>
                    <a:pt x="14022" y="6779"/>
                    <a:pt x="13994" y="6886"/>
                  </a:cubicBezTo>
                  <a:cubicBezTo>
                    <a:pt x="13717" y="7976"/>
                    <a:pt x="13140" y="8937"/>
                    <a:pt x="12371" y="9676"/>
                  </a:cubicBezTo>
                  <a:lnTo>
                    <a:pt x="11302" y="8607"/>
                  </a:lnTo>
                  <a:lnTo>
                    <a:pt x="11707" y="8607"/>
                  </a:lnTo>
                  <a:cubicBezTo>
                    <a:pt x="11848" y="8607"/>
                    <a:pt x="11953" y="8502"/>
                    <a:pt x="11953" y="8373"/>
                  </a:cubicBezTo>
                  <a:cubicBezTo>
                    <a:pt x="11953" y="8232"/>
                    <a:pt x="11848" y="8127"/>
                    <a:pt x="11707" y="8127"/>
                  </a:cubicBezTo>
                  <a:lnTo>
                    <a:pt x="10715" y="8127"/>
                  </a:lnTo>
                  <a:cubicBezTo>
                    <a:pt x="10587" y="8127"/>
                    <a:pt x="10479" y="8232"/>
                    <a:pt x="10479" y="8373"/>
                  </a:cubicBezTo>
                  <a:lnTo>
                    <a:pt x="10479" y="9366"/>
                  </a:lnTo>
                  <a:cubicBezTo>
                    <a:pt x="10479" y="9494"/>
                    <a:pt x="10587" y="9602"/>
                    <a:pt x="10715" y="9602"/>
                  </a:cubicBezTo>
                  <a:cubicBezTo>
                    <a:pt x="10853" y="9602"/>
                    <a:pt x="10961" y="9494"/>
                    <a:pt x="10961" y="9366"/>
                  </a:cubicBezTo>
                  <a:lnTo>
                    <a:pt x="10961" y="8950"/>
                  </a:lnTo>
                  <a:lnTo>
                    <a:pt x="12007" y="9996"/>
                  </a:lnTo>
                  <a:cubicBezTo>
                    <a:pt x="11025" y="10796"/>
                    <a:pt x="9797" y="11289"/>
                    <a:pt x="8471" y="11342"/>
                  </a:cubicBezTo>
                  <a:lnTo>
                    <a:pt x="8471" y="9399"/>
                  </a:lnTo>
                  <a:cubicBezTo>
                    <a:pt x="8471" y="9271"/>
                    <a:pt x="8364" y="9163"/>
                    <a:pt x="8225" y="9163"/>
                  </a:cubicBezTo>
                  <a:cubicBezTo>
                    <a:pt x="8097" y="9163"/>
                    <a:pt x="7989" y="9271"/>
                    <a:pt x="7989" y="9399"/>
                  </a:cubicBezTo>
                  <a:lnTo>
                    <a:pt x="7989" y="11342"/>
                  </a:lnTo>
                  <a:cubicBezTo>
                    <a:pt x="6643" y="11289"/>
                    <a:pt x="5415" y="10786"/>
                    <a:pt x="4454" y="9996"/>
                  </a:cubicBezTo>
                  <a:lnTo>
                    <a:pt x="5490" y="8950"/>
                  </a:lnTo>
                  <a:lnTo>
                    <a:pt x="5490" y="9366"/>
                  </a:lnTo>
                  <a:cubicBezTo>
                    <a:pt x="5490" y="9494"/>
                    <a:pt x="5597" y="9602"/>
                    <a:pt x="5736" y="9602"/>
                  </a:cubicBezTo>
                  <a:cubicBezTo>
                    <a:pt x="5864" y="9602"/>
                    <a:pt x="5972" y="9494"/>
                    <a:pt x="5972" y="9366"/>
                  </a:cubicBezTo>
                  <a:lnTo>
                    <a:pt x="5972" y="8373"/>
                  </a:lnTo>
                  <a:cubicBezTo>
                    <a:pt x="5972" y="8232"/>
                    <a:pt x="5864" y="8127"/>
                    <a:pt x="5736" y="8127"/>
                  </a:cubicBezTo>
                  <a:lnTo>
                    <a:pt x="4743" y="8127"/>
                  </a:lnTo>
                  <a:cubicBezTo>
                    <a:pt x="4605" y="8127"/>
                    <a:pt x="4497" y="8232"/>
                    <a:pt x="4497" y="8373"/>
                  </a:cubicBezTo>
                  <a:cubicBezTo>
                    <a:pt x="4497" y="8502"/>
                    <a:pt x="4605" y="8607"/>
                    <a:pt x="4743" y="8607"/>
                  </a:cubicBezTo>
                  <a:lnTo>
                    <a:pt x="5159" y="8607"/>
                  </a:lnTo>
                  <a:lnTo>
                    <a:pt x="4092" y="9676"/>
                  </a:lnTo>
                  <a:cubicBezTo>
                    <a:pt x="3131" y="8745"/>
                    <a:pt x="2477" y="7507"/>
                    <a:pt x="2308" y="6117"/>
                  </a:cubicBezTo>
                  <a:lnTo>
                    <a:pt x="4700" y="6117"/>
                  </a:lnTo>
                  <a:cubicBezTo>
                    <a:pt x="4838" y="6117"/>
                    <a:pt x="4946" y="6012"/>
                    <a:pt x="4946" y="5874"/>
                  </a:cubicBezTo>
                  <a:cubicBezTo>
                    <a:pt x="4946" y="5745"/>
                    <a:pt x="4838" y="5638"/>
                    <a:pt x="4700" y="5638"/>
                  </a:cubicBezTo>
                  <a:lnTo>
                    <a:pt x="2274" y="5638"/>
                  </a:lnTo>
                  <a:cubicBezTo>
                    <a:pt x="2264" y="5553"/>
                    <a:pt x="2264" y="5466"/>
                    <a:pt x="2264" y="5381"/>
                  </a:cubicBezTo>
                  <a:cubicBezTo>
                    <a:pt x="2264" y="4046"/>
                    <a:pt x="2595" y="2646"/>
                    <a:pt x="3246" y="1236"/>
                  </a:cubicBezTo>
                  <a:lnTo>
                    <a:pt x="5159" y="3148"/>
                  </a:lnTo>
                  <a:lnTo>
                    <a:pt x="4743" y="3148"/>
                  </a:lnTo>
                  <a:cubicBezTo>
                    <a:pt x="4605" y="3148"/>
                    <a:pt x="4497" y="3256"/>
                    <a:pt x="4497" y="3384"/>
                  </a:cubicBezTo>
                  <a:cubicBezTo>
                    <a:pt x="4497" y="3523"/>
                    <a:pt x="4605" y="3630"/>
                    <a:pt x="4743" y="3630"/>
                  </a:cubicBezTo>
                  <a:lnTo>
                    <a:pt x="5736" y="3630"/>
                  </a:lnTo>
                  <a:cubicBezTo>
                    <a:pt x="5864" y="3630"/>
                    <a:pt x="5972" y="3523"/>
                    <a:pt x="5972" y="3384"/>
                  </a:cubicBezTo>
                  <a:lnTo>
                    <a:pt x="5972" y="2389"/>
                  </a:lnTo>
                  <a:cubicBezTo>
                    <a:pt x="5972" y="2261"/>
                    <a:pt x="5864" y="2156"/>
                    <a:pt x="5736" y="2156"/>
                  </a:cubicBezTo>
                  <a:cubicBezTo>
                    <a:pt x="5597" y="2156"/>
                    <a:pt x="5490" y="2261"/>
                    <a:pt x="5490" y="2389"/>
                  </a:cubicBezTo>
                  <a:lnTo>
                    <a:pt x="5490" y="2807"/>
                  </a:lnTo>
                  <a:lnTo>
                    <a:pt x="2767" y="72"/>
                  </a:lnTo>
                  <a:cubicBezTo>
                    <a:pt x="2718" y="24"/>
                    <a:pt x="2656" y="0"/>
                    <a:pt x="2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6196825" y="1265250"/>
              <a:ext cx="133025" cy="133025"/>
            </a:xfrm>
            <a:custGeom>
              <a:rect b="b" l="l" r="r" t="t"/>
              <a:pathLst>
                <a:path extrusionOk="0" h="5321" w="5321">
                  <a:moveTo>
                    <a:pt x="2659" y="0"/>
                  </a:moveTo>
                  <a:cubicBezTo>
                    <a:pt x="1195" y="0"/>
                    <a:pt x="0" y="1198"/>
                    <a:pt x="0" y="2662"/>
                  </a:cubicBezTo>
                  <a:cubicBezTo>
                    <a:pt x="0" y="4136"/>
                    <a:pt x="1195" y="5320"/>
                    <a:pt x="2659" y="5320"/>
                  </a:cubicBezTo>
                  <a:cubicBezTo>
                    <a:pt x="2798" y="5320"/>
                    <a:pt x="2905" y="5213"/>
                    <a:pt x="2905" y="5085"/>
                  </a:cubicBezTo>
                  <a:cubicBezTo>
                    <a:pt x="2905" y="4946"/>
                    <a:pt x="2798" y="4841"/>
                    <a:pt x="2659" y="4841"/>
                  </a:cubicBezTo>
                  <a:cubicBezTo>
                    <a:pt x="1462" y="4841"/>
                    <a:pt x="480" y="3867"/>
                    <a:pt x="480" y="2662"/>
                  </a:cubicBezTo>
                  <a:cubicBezTo>
                    <a:pt x="480" y="1464"/>
                    <a:pt x="1462" y="482"/>
                    <a:pt x="2659" y="482"/>
                  </a:cubicBezTo>
                  <a:cubicBezTo>
                    <a:pt x="3867" y="482"/>
                    <a:pt x="4839" y="1464"/>
                    <a:pt x="4839" y="2662"/>
                  </a:cubicBezTo>
                  <a:cubicBezTo>
                    <a:pt x="4839" y="3536"/>
                    <a:pt x="4316" y="4328"/>
                    <a:pt x="3513" y="4669"/>
                  </a:cubicBezTo>
                  <a:cubicBezTo>
                    <a:pt x="3385" y="4723"/>
                    <a:pt x="3334" y="4861"/>
                    <a:pt x="3385" y="4990"/>
                  </a:cubicBezTo>
                  <a:cubicBezTo>
                    <a:pt x="3426" y="5079"/>
                    <a:pt x="3514" y="5137"/>
                    <a:pt x="3606" y="5137"/>
                  </a:cubicBezTo>
                  <a:cubicBezTo>
                    <a:pt x="3636" y="5137"/>
                    <a:pt x="3666" y="5131"/>
                    <a:pt x="3695" y="5118"/>
                  </a:cubicBezTo>
                  <a:cubicBezTo>
                    <a:pt x="4690" y="4700"/>
                    <a:pt x="5321" y="3728"/>
                    <a:pt x="5321" y="2662"/>
                  </a:cubicBezTo>
                  <a:cubicBezTo>
                    <a:pt x="5321" y="1198"/>
                    <a:pt x="4123" y="0"/>
                    <a:pt x="26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6234975" y="1303450"/>
              <a:ext cx="56925" cy="56875"/>
            </a:xfrm>
            <a:custGeom>
              <a:rect b="b" l="l" r="r" t="t"/>
              <a:pathLst>
                <a:path extrusionOk="0" h="2275" w="2277">
                  <a:moveTo>
                    <a:pt x="1133" y="0"/>
                  </a:moveTo>
                  <a:cubicBezTo>
                    <a:pt x="503" y="0"/>
                    <a:pt x="0" y="513"/>
                    <a:pt x="0" y="1144"/>
                  </a:cubicBezTo>
                  <a:cubicBezTo>
                    <a:pt x="0" y="1762"/>
                    <a:pt x="503" y="2275"/>
                    <a:pt x="1133" y="2275"/>
                  </a:cubicBezTo>
                  <a:cubicBezTo>
                    <a:pt x="1764" y="2275"/>
                    <a:pt x="2277" y="1762"/>
                    <a:pt x="2277" y="1144"/>
                  </a:cubicBezTo>
                  <a:cubicBezTo>
                    <a:pt x="2277" y="1005"/>
                    <a:pt x="2169" y="898"/>
                    <a:pt x="2031" y="898"/>
                  </a:cubicBezTo>
                  <a:cubicBezTo>
                    <a:pt x="1902" y="898"/>
                    <a:pt x="1795" y="1005"/>
                    <a:pt x="1795" y="1144"/>
                  </a:cubicBezTo>
                  <a:cubicBezTo>
                    <a:pt x="1795" y="1495"/>
                    <a:pt x="1497" y="1795"/>
                    <a:pt x="1133" y="1795"/>
                  </a:cubicBezTo>
                  <a:cubicBezTo>
                    <a:pt x="769" y="1795"/>
                    <a:pt x="482" y="1495"/>
                    <a:pt x="482" y="1144"/>
                  </a:cubicBezTo>
                  <a:cubicBezTo>
                    <a:pt x="482" y="780"/>
                    <a:pt x="769" y="480"/>
                    <a:pt x="1133" y="480"/>
                  </a:cubicBezTo>
                  <a:cubicBezTo>
                    <a:pt x="1272" y="480"/>
                    <a:pt x="1379" y="375"/>
                    <a:pt x="1379" y="236"/>
                  </a:cubicBezTo>
                  <a:cubicBezTo>
                    <a:pt x="1379" y="108"/>
                    <a:pt x="1272" y="0"/>
                    <a:pt x="1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6345275" y="1308325"/>
              <a:ext cx="123675" cy="47200"/>
            </a:xfrm>
            <a:custGeom>
              <a:rect b="b" l="l" r="r" t="t"/>
              <a:pathLst>
                <a:path extrusionOk="0" h="1888" w="4947">
                  <a:moveTo>
                    <a:pt x="3986" y="1"/>
                  </a:moveTo>
                  <a:cubicBezTo>
                    <a:pt x="3925" y="1"/>
                    <a:pt x="3863" y="25"/>
                    <a:pt x="3816" y="72"/>
                  </a:cubicBezTo>
                  <a:cubicBezTo>
                    <a:pt x="3718" y="157"/>
                    <a:pt x="3718" y="318"/>
                    <a:pt x="3816" y="403"/>
                  </a:cubicBezTo>
                  <a:lnTo>
                    <a:pt x="4103" y="703"/>
                  </a:lnTo>
                  <a:lnTo>
                    <a:pt x="247" y="703"/>
                  </a:lnTo>
                  <a:cubicBezTo>
                    <a:pt x="118" y="703"/>
                    <a:pt x="1" y="810"/>
                    <a:pt x="1" y="939"/>
                  </a:cubicBezTo>
                  <a:cubicBezTo>
                    <a:pt x="1" y="1077"/>
                    <a:pt x="118" y="1182"/>
                    <a:pt x="247" y="1182"/>
                  </a:cubicBezTo>
                  <a:lnTo>
                    <a:pt x="4103" y="1182"/>
                  </a:lnTo>
                  <a:lnTo>
                    <a:pt x="3816" y="1472"/>
                  </a:lnTo>
                  <a:cubicBezTo>
                    <a:pt x="3718" y="1567"/>
                    <a:pt x="3718" y="1718"/>
                    <a:pt x="3816" y="1813"/>
                  </a:cubicBezTo>
                  <a:cubicBezTo>
                    <a:pt x="3857" y="1856"/>
                    <a:pt x="3921" y="1887"/>
                    <a:pt x="3985" y="1887"/>
                  </a:cubicBezTo>
                  <a:cubicBezTo>
                    <a:pt x="4049" y="1887"/>
                    <a:pt x="4103" y="1856"/>
                    <a:pt x="4157" y="1813"/>
                  </a:cubicBezTo>
                  <a:lnTo>
                    <a:pt x="4862" y="1108"/>
                  </a:lnTo>
                  <a:cubicBezTo>
                    <a:pt x="4946" y="1013"/>
                    <a:pt x="4946" y="862"/>
                    <a:pt x="4862" y="767"/>
                  </a:cubicBezTo>
                  <a:lnTo>
                    <a:pt x="4157" y="72"/>
                  </a:lnTo>
                  <a:cubicBezTo>
                    <a:pt x="4109" y="25"/>
                    <a:pt x="4048" y="1"/>
                    <a:pt x="39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6319625" y="1184950"/>
              <a:ext cx="91125" cy="90775"/>
            </a:xfrm>
            <a:custGeom>
              <a:rect b="b" l="l" r="r" t="t"/>
              <a:pathLst>
                <a:path extrusionOk="0" h="3631" w="3645">
                  <a:moveTo>
                    <a:pt x="3378" y="0"/>
                  </a:moveTo>
                  <a:cubicBezTo>
                    <a:pt x="3316" y="0"/>
                    <a:pt x="3255" y="24"/>
                    <a:pt x="3206" y="72"/>
                  </a:cubicBezTo>
                  <a:lnTo>
                    <a:pt x="483" y="2807"/>
                  </a:lnTo>
                  <a:lnTo>
                    <a:pt x="483" y="2389"/>
                  </a:lnTo>
                  <a:cubicBezTo>
                    <a:pt x="483" y="2261"/>
                    <a:pt x="375" y="2156"/>
                    <a:pt x="237" y="2156"/>
                  </a:cubicBezTo>
                  <a:cubicBezTo>
                    <a:pt x="109" y="2156"/>
                    <a:pt x="1" y="2261"/>
                    <a:pt x="1" y="2389"/>
                  </a:cubicBezTo>
                  <a:lnTo>
                    <a:pt x="1" y="3384"/>
                  </a:lnTo>
                  <a:cubicBezTo>
                    <a:pt x="1" y="3523"/>
                    <a:pt x="109" y="3630"/>
                    <a:pt x="237" y="3630"/>
                  </a:cubicBezTo>
                  <a:lnTo>
                    <a:pt x="1229" y="3630"/>
                  </a:lnTo>
                  <a:cubicBezTo>
                    <a:pt x="1370" y="3630"/>
                    <a:pt x="1475" y="3523"/>
                    <a:pt x="1475" y="3384"/>
                  </a:cubicBezTo>
                  <a:cubicBezTo>
                    <a:pt x="1475" y="3256"/>
                    <a:pt x="1370" y="3148"/>
                    <a:pt x="1229" y="3148"/>
                  </a:cubicBezTo>
                  <a:lnTo>
                    <a:pt x="824" y="3148"/>
                  </a:lnTo>
                  <a:lnTo>
                    <a:pt x="3549" y="413"/>
                  </a:lnTo>
                  <a:cubicBezTo>
                    <a:pt x="3644" y="318"/>
                    <a:pt x="3644" y="169"/>
                    <a:pt x="3549" y="72"/>
                  </a:cubicBezTo>
                  <a:cubicBezTo>
                    <a:pt x="3501" y="24"/>
                    <a:pt x="3439" y="0"/>
                    <a:pt x="33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6239250" y="1126700"/>
              <a:ext cx="48350" cy="123050"/>
            </a:xfrm>
            <a:custGeom>
              <a:rect b="b" l="l" r="r" t="t"/>
              <a:pathLst>
                <a:path extrusionOk="0" h="4922" w="1934">
                  <a:moveTo>
                    <a:pt x="962" y="0"/>
                  </a:moveTo>
                  <a:cubicBezTo>
                    <a:pt x="901" y="0"/>
                    <a:pt x="839" y="25"/>
                    <a:pt x="790" y="74"/>
                  </a:cubicBezTo>
                  <a:lnTo>
                    <a:pt x="85" y="779"/>
                  </a:lnTo>
                  <a:cubicBezTo>
                    <a:pt x="1" y="863"/>
                    <a:pt x="1" y="1025"/>
                    <a:pt x="85" y="1120"/>
                  </a:cubicBezTo>
                  <a:cubicBezTo>
                    <a:pt x="134" y="1162"/>
                    <a:pt x="196" y="1183"/>
                    <a:pt x="257" y="1183"/>
                  </a:cubicBezTo>
                  <a:cubicBezTo>
                    <a:pt x="319" y="1183"/>
                    <a:pt x="380" y="1162"/>
                    <a:pt x="429" y="1120"/>
                  </a:cubicBezTo>
                  <a:lnTo>
                    <a:pt x="726" y="820"/>
                  </a:lnTo>
                  <a:lnTo>
                    <a:pt x="726" y="4689"/>
                  </a:lnTo>
                  <a:cubicBezTo>
                    <a:pt x="726" y="4817"/>
                    <a:pt x="834" y="4922"/>
                    <a:pt x="962" y="4922"/>
                  </a:cubicBezTo>
                  <a:cubicBezTo>
                    <a:pt x="1101" y="4922"/>
                    <a:pt x="1208" y="4817"/>
                    <a:pt x="1208" y="4689"/>
                  </a:cubicBezTo>
                  <a:lnTo>
                    <a:pt x="1208" y="820"/>
                  </a:lnTo>
                  <a:lnTo>
                    <a:pt x="1496" y="1120"/>
                  </a:lnTo>
                  <a:cubicBezTo>
                    <a:pt x="1544" y="1162"/>
                    <a:pt x="1606" y="1183"/>
                    <a:pt x="1667" y="1183"/>
                  </a:cubicBezTo>
                  <a:cubicBezTo>
                    <a:pt x="1729" y="1183"/>
                    <a:pt x="1790" y="1162"/>
                    <a:pt x="1839" y="1120"/>
                  </a:cubicBezTo>
                  <a:cubicBezTo>
                    <a:pt x="1934" y="1025"/>
                    <a:pt x="1934" y="863"/>
                    <a:pt x="1839" y="779"/>
                  </a:cubicBezTo>
                  <a:lnTo>
                    <a:pt x="1134" y="74"/>
                  </a:lnTo>
                  <a:cubicBezTo>
                    <a:pt x="1085" y="25"/>
                    <a:pt x="1024" y="0"/>
                    <a:pt x="9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6142025" y="1126700"/>
              <a:ext cx="50025" cy="63250"/>
            </a:xfrm>
            <a:custGeom>
              <a:rect b="b" l="l" r="r" t="t"/>
              <a:pathLst>
                <a:path extrusionOk="0" h="2530" w="2001">
                  <a:moveTo>
                    <a:pt x="1732" y="0"/>
                  </a:moveTo>
                  <a:cubicBezTo>
                    <a:pt x="1669" y="0"/>
                    <a:pt x="1606" y="27"/>
                    <a:pt x="1562" y="84"/>
                  </a:cubicBezTo>
                  <a:cubicBezTo>
                    <a:pt x="1528" y="115"/>
                    <a:pt x="813" y="884"/>
                    <a:pt x="64" y="2166"/>
                  </a:cubicBezTo>
                  <a:cubicBezTo>
                    <a:pt x="0" y="2284"/>
                    <a:pt x="34" y="2422"/>
                    <a:pt x="152" y="2499"/>
                  </a:cubicBezTo>
                  <a:cubicBezTo>
                    <a:pt x="193" y="2519"/>
                    <a:pt x="236" y="2530"/>
                    <a:pt x="270" y="2530"/>
                  </a:cubicBezTo>
                  <a:cubicBezTo>
                    <a:pt x="354" y="2530"/>
                    <a:pt x="439" y="2486"/>
                    <a:pt x="482" y="2412"/>
                  </a:cubicBezTo>
                  <a:cubicBezTo>
                    <a:pt x="1198" y="1184"/>
                    <a:pt x="1903" y="415"/>
                    <a:pt x="1913" y="404"/>
                  </a:cubicBezTo>
                  <a:cubicBezTo>
                    <a:pt x="2000" y="307"/>
                    <a:pt x="2000" y="158"/>
                    <a:pt x="1893" y="63"/>
                  </a:cubicBezTo>
                  <a:cubicBezTo>
                    <a:pt x="1846" y="22"/>
                    <a:pt x="1789" y="0"/>
                    <a:pt x="1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6148750" y="11899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490E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" name="Google Shape;171;p16"/>
          <p:cNvGrpSpPr/>
          <p:nvPr/>
        </p:nvGrpSpPr>
        <p:grpSpPr>
          <a:xfrm>
            <a:off x="5022307" y="1956032"/>
            <a:ext cx="1138403" cy="1088273"/>
            <a:chOff x="5159725" y="1060639"/>
            <a:chExt cx="411600" cy="393475"/>
          </a:xfrm>
        </p:grpSpPr>
        <p:sp>
          <p:nvSpPr>
            <p:cNvPr id="172" name="Google Shape;172;p16"/>
            <p:cNvSpPr/>
            <p:nvPr/>
          </p:nvSpPr>
          <p:spPr>
            <a:xfrm>
              <a:off x="5218500" y="1062575"/>
              <a:ext cx="302125" cy="333850"/>
            </a:xfrm>
            <a:custGeom>
              <a:rect b="b" l="l" r="r" t="t"/>
              <a:pathLst>
                <a:path extrusionOk="0" h="13354" w="12085">
                  <a:moveTo>
                    <a:pt x="2767" y="0"/>
                  </a:moveTo>
                  <a:cubicBezTo>
                    <a:pt x="2767" y="0"/>
                    <a:pt x="2095" y="726"/>
                    <a:pt x="1380" y="1910"/>
                  </a:cubicBezTo>
                  <a:cubicBezTo>
                    <a:pt x="834" y="3226"/>
                    <a:pt x="1" y="5267"/>
                    <a:pt x="1" y="7156"/>
                  </a:cubicBezTo>
                  <a:cubicBezTo>
                    <a:pt x="1" y="10576"/>
                    <a:pt x="2777" y="13353"/>
                    <a:pt x="6208" y="13353"/>
                  </a:cubicBezTo>
                  <a:cubicBezTo>
                    <a:pt x="7756" y="13353"/>
                    <a:pt x="9487" y="12466"/>
                    <a:pt x="10577" y="11525"/>
                  </a:cubicBezTo>
                  <a:cubicBezTo>
                    <a:pt x="11187" y="10820"/>
                    <a:pt x="11646" y="9966"/>
                    <a:pt x="11879" y="9038"/>
                  </a:cubicBezTo>
                  <a:cubicBezTo>
                    <a:pt x="12020" y="8535"/>
                    <a:pt x="12084" y="8012"/>
                    <a:pt x="12084" y="7477"/>
                  </a:cubicBezTo>
                  <a:cubicBezTo>
                    <a:pt x="12084" y="3887"/>
                    <a:pt x="9764" y="898"/>
                    <a:pt x="9146" y="169"/>
                  </a:cubicBezTo>
                  <a:cubicBezTo>
                    <a:pt x="9059" y="64"/>
                    <a:pt x="8920" y="0"/>
                    <a:pt x="8782" y="0"/>
                  </a:cubicBezTo>
                  <a:close/>
                </a:path>
              </a:pathLst>
            </a:custGeom>
            <a:solidFill>
              <a:srgbClr val="F9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5210500" y="1110325"/>
              <a:ext cx="272425" cy="294100"/>
            </a:xfrm>
            <a:custGeom>
              <a:rect b="b" l="l" r="r" t="t"/>
              <a:pathLst>
                <a:path extrusionOk="0" h="11764" w="10897">
                  <a:moveTo>
                    <a:pt x="1700" y="0"/>
                  </a:moveTo>
                  <a:lnTo>
                    <a:pt x="1700" y="0"/>
                  </a:lnTo>
                  <a:cubicBezTo>
                    <a:pt x="887" y="1369"/>
                    <a:pt x="0" y="3357"/>
                    <a:pt x="0" y="5567"/>
                  </a:cubicBezTo>
                  <a:cubicBezTo>
                    <a:pt x="0" y="8987"/>
                    <a:pt x="2777" y="11764"/>
                    <a:pt x="6207" y="11764"/>
                  </a:cubicBezTo>
                  <a:cubicBezTo>
                    <a:pt x="8076" y="11764"/>
                    <a:pt x="9763" y="10930"/>
                    <a:pt x="10897" y="9615"/>
                  </a:cubicBezTo>
                  <a:lnTo>
                    <a:pt x="10897" y="9615"/>
                  </a:lnTo>
                  <a:cubicBezTo>
                    <a:pt x="9807" y="10556"/>
                    <a:pt x="8397" y="11123"/>
                    <a:pt x="6848" y="11123"/>
                  </a:cubicBezTo>
                  <a:cubicBezTo>
                    <a:pt x="3418" y="11123"/>
                    <a:pt x="641" y="8346"/>
                    <a:pt x="641" y="4926"/>
                  </a:cubicBezTo>
                  <a:cubicBezTo>
                    <a:pt x="641" y="3036"/>
                    <a:pt x="1154" y="1316"/>
                    <a:pt x="1700" y="0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5305025" y="1201150"/>
              <a:ext cx="121050" cy="121050"/>
            </a:xfrm>
            <a:custGeom>
              <a:rect b="b" l="l" r="r" t="t"/>
              <a:pathLst>
                <a:path extrusionOk="0" h="4842" w="4842">
                  <a:moveTo>
                    <a:pt x="2426" y="0"/>
                  </a:moveTo>
                  <a:cubicBezTo>
                    <a:pt x="1080" y="0"/>
                    <a:pt x="1" y="1090"/>
                    <a:pt x="1" y="2426"/>
                  </a:cubicBezTo>
                  <a:cubicBezTo>
                    <a:pt x="1" y="3762"/>
                    <a:pt x="1080" y="4841"/>
                    <a:pt x="2426" y="4841"/>
                  </a:cubicBezTo>
                  <a:cubicBezTo>
                    <a:pt x="3762" y="4841"/>
                    <a:pt x="4842" y="3762"/>
                    <a:pt x="4842" y="2426"/>
                  </a:cubicBezTo>
                  <a:cubicBezTo>
                    <a:pt x="4842" y="1090"/>
                    <a:pt x="3762" y="0"/>
                    <a:pt x="2426" y="0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5220350" y="1077339"/>
              <a:ext cx="301875" cy="376775"/>
            </a:xfrm>
            <a:custGeom>
              <a:rect b="b" l="l" r="r" t="t"/>
              <a:pathLst>
                <a:path extrusionOk="0" h="15071" w="12075">
                  <a:moveTo>
                    <a:pt x="3388" y="0"/>
                  </a:moveTo>
                  <a:cubicBezTo>
                    <a:pt x="3326" y="0"/>
                    <a:pt x="3265" y="24"/>
                    <a:pt x="3216" y="71"/>
                  </a:cubicBezTo>
                  <a:lnTo>
                    <a:pt x="2511" y="776"/>
                  </a:lnTo>
                  <a:cubicBezTo>
                    <a:pt x="2426" y="874"/>
                    <a:pt x="2426" y="1022"/>
                    <a:pt x="2511" y="1120"/>
                  </a:cubicBezTo>
                  <a:cubicBezTo>
                    <a:pt x="2560" y="1167"/>
                    <a:pt x="2621" y="1191"/>
                    <a:pt x="2683" y="1191"/>
                  </a:cubicBezTo>
                  <a:cubicBezTo>
                    <a:pt x="2744" y="1191"/>
                    <a:pt x="2806" y="1167"/>
                    <a:pt x="2855" y="1120"/>
                  </a:cubicBezTo>
                  <a:lnTo>
                    <a:pt x="3142" y="830"/>
                  </a:lnTo>
                  <a:lnTo>
                    <a:pt x="3142" y="11663"/>
                  </a:lnTo>
                  <a:cubicBezTo>
                    <a:pt x="3142" y="11801"/>
                    <a:pt x="3260" y="11909"/>
                    <a:pt x="3388" y="11909"/>
                  </a:cubicBezTo>
                  <a:cubicBezTo>
                    <a:pt x="3516" y="11909"/>
                    <a:pt x="3624" y="11801"/>
                    <a:pt x="3624" y="11663"/>
                  </a:cubicBezTo>
                  <a:lnTo>
                    <a:pt x="3624" y="9058"/>
                  </a:lnTo>
                  <a:cubicBezTo>
                    <a:pt x="4072" y="9686"/>
                    <a:pt x="4767" y="10114"/>
                    <a:pt x="5567" y="10188"/>
                  </a:cubicBezTo>
                  <a:lnTo>
                    <a:pt x="5567" y="12998"/>
                  </a:lnTo>
                  <a:cubicBezTo>
                    <a:pt x="3870" y="12934"/>
                    <a:pt x="2298" y="12155"/>
                    <a:pt x="1209" y="10840"/>
                  </a:cubicBezTo>
                  <a:lnTo>
                    <a:pt x="1209" y="4507"/>
                  </a:lnTo>
                  <a:cubicBezTo>
                    <a:pt x="1209" y="4366"/>
                    <a:pt x="1101" y="4261"/>
                    <a:pt x="962" y="4261"/>
                  </a:cubicBezTo>
                  <a:cubicBezTo>
                    <a:pt x="834" y="4261"/>
                    <a:pt x="729" y="4366"/>
                    <a:pt x="729" y="4507"/>
                  </a:cubicBezTo>
                  <a:lnTo>
                    <a:pt x="729" y="14250"/>
                  </a:lnTo>
                  <a:lnTo>
                    <a:pt x="439" y="13950"/>
                  </a:lnTo>
                  <a:cubicBezTo>
                    <a:pt x="392" y="13907"/>
                    <a:pt x="330" y="13886"/>
                    <a:pt x="269" y="13886"/>
                  </a:cubicBezTo>
                  <a:cubicBezTo>
                    <a:pt x="207" y="13886"/>
                    <a:pt x="146" y="13907"/>
                    <a:pt x="98" y="13950"/>
                  </a:cubicBezTo>
                  <a:cubicBezTo>
                    <a:pt x="1" y="14044"/>
                    <a:pt x="1" y="14206"/>
                    <a:pt x="98" y="14291"/>
                  </a:cubicBezTo>
                  <a:lnTo>
                    <a:pt x="803" y="14996"/>
                  </a:lnTo>
                  <a:cubicBezTo>
                    <a:pt x="846" y="15044"/>
                    <a:pt x="907" y="15069"/>
                    <a:pt x="969" y="15069"/>
                  </a:cubicBezTo>
                  <a:cubicBezTo>
                    <a:pt x="1030" y="15069"/>
                    <a:pt x="1092" y="15044"/>
                    <a:pt x="1134" y="14996"/>
                  </a:cubicBezTo>
                  <a:lnTo>
                    <a:pt x="1839" y="14291"/>
                  </a:lnTo>
                  <a:cubicBezTo>
                    <a:pt x="1934" y="14206"/>
                    <a:pt x="1934" y="14044"/>
                    <a:pt x="1839" y="13950"/>
                  </a:cubicBezTo>
                  <a:cubicBezTo>
                    <a:pt x="1791" y="13907"/>
                    <a:pt x="1729" y="13886"/>
                    <a:pt x="1668" y="13886"/>
                  </a:cubicBezTo>
                  <a:cubicBezTo>
                    <a:pt x="1607" y="13886"/>
                    <a:pt x="1546" y="13907"/>
                    <a:pt x="1498" y="13950"/>
                  </a:cubicBezTo>
                  <a:lnTo>
                    <a:pt x="1209" y="14250"/>
                  </a:lnTo>
                  <a:lnTo>
                    <a:pt x="1209" y="11557"/>
                  </a:lnTo>
                  <a:cubicBezTo>
                    <a:pt x="2362" y="12732"/>
                    <a:pt x="3911" y="13427"/>
                    <a:pt x="5567" y="13480"/>
                  </a:cubicBezTo>
                  <a:lnTo>
                    <a:pt x="5567" y="14250"/>
                  </a:lnTo>
                  <a:lnTo>
                    <a:pt x="5280" y="13950"/>
                  </a:lnTo>
                  <a:cubicBezTo>
                    <a:pt x="5231" y="13907"/>
                    <a:pt x="5170" y="13886"/>
                    <a:pt x="5108" y="13886"/>
                  </a:cubicBezTo>
                  <a:cubicBezTo>
                    <a:pt x="5047" y="13886"/>
                    <a:pt x="4985" y="13907"/>
                    <a:pt x="4936" y="13950"/>
                  </a:cubicBezTo>
                  <a:cubicBezTo>
                    <a:pt x="4842" y="14044"/>
                    <a:pt x="4842" y="14206"/>
                    <a:pt x="4936" y="14291"/>
                  </a:cubicBezTo>
                  <a:lnTo>
                    <a:pt x="5642" y="14996"/>
                  </a:lnTo>
                  <a:cubicBezTo>
                    <a:pt x="5685" y="15044"/>
                    <a:pt x="5747" y="15069"/>
                    <a:pt x="5808" y="15069"/>
                  </a:cubicBezTo>
                  <a:cubicBezTo>
                    <a:pt x="5869" y="15069"/>
                    <a:pt x="5930" y="15044"/>
                    <a:pt x="5972" y="14996"/>
                  </a:cubicBezTo>
                  <a:lnTo>
                    <a:pt x="6677" y="14291"/>
                  </a:lnTo>
                  <a:cubicBezTo>
                    <a:pt x="6775" y="14206"/>
                    <a:pt x="6775" y="14044"/>
                    <a:pt x="6677" y="13950"/>
                  </a:cubicBezTo>
                  <a:cubicBezTo>
                    <a:pt x="6630" y="13907"/>
                    <a:pt x="6569" y="13886"/>
                    <a:pt x="6508" y="13886"/>
                  </a:cubicBezTo>
                  <a:cubicBezTo>
                    <a:pt x="6447" y="13886"/>
                    <a:pt x="6385" y="13907"/>
                    <a:pt x="6336" y="13950"/>
                  </a:cubicBezTo>
                  <a:lnTo>
                    <a:pt x="6049" y="14250"/>
                  </a:lnTo>
                  <a:lnTo>
                    <a:pt x="6049" y="13480"/>
                  </a:lnTo>
                  <a:cubicBezTo>
                    <a:pt x="7736" y="13416"/>
                    <a:pt x="9285" y="12711"/>
                    <a:pt x="10408" y="11557"/>
                  </a:cubicBezTo>
                  <a:lnTo>
                    <a:pt x="10408" y="14250"/>
                  </a:lnTo>
                  <a:lnTo>
                    <a:pt x="10118" y="13950"/>
                  </a:lnTo>
                  <a:cubicBezTo>
                    <a:pt x="10071" y="13907"/>
                    <a:pt x="10009" y="13886"/>
                    <a:pt x="9948" y="13886"/>
                  </a:cubicBezTo>
                  <a:cubicBezTo>
                    <a:pt x="9886" y="13886"/>
                    <a:pt x="9825" y="13907"/>
                    <a:pt x="9777" y="13950"/>
                  </a:cubicBezTo>
                  <a:cubicBezTo>
                    <a:pt x="9680" y="14044"/>
                    <a:pt x="9680" y="14206"/>
                    <a:pt x="9777" y="14291"/>
                  </a:cubicBezTo>
                  <a:lnTo>
                    <a:pt x="10482" y="14996"/>
                  </a:lnTo>
                  <a:cubicBezTo>
                    <a:pt x="10523" y="15039"/>
                    <a:pt x="10587" y="15070"/>
                    <a:pt x="10651" y="15070"/>
                  </a:cubicBezTo>
                  <a:cubicBezTo>
                    <a:pt x="10705" y="15070"/>
                    <a:pt x="10769" y="15039"/>
                    <a:pt x="10823" y="14996"/>
                  </a:cubicBezTo>
                  <a:lnTo>
                    <a:pt x="11518" y="14291"/>
                  </a:lnTo>
                  <a:cubicBezTo>
                    <a:pt x="11613" y="14206"/>
                    <a:pt x="11613" y="14044"/>
                    <a:pt x="11518" y="13950"/>
                  </a:cubicBezTo>
                  <a:cubicBezTo>
                    <a:pt x="11476" y="13907"/>
                    <a:pt x="11414" y="13886"/>
                    <a:pt x="11353" y="13886"/>
                  </a:cubicBezTo>
                  <a:cubicBezTo>
                    <a:pt x="11291" y="13886"/>
                    <a:pt x="11230" y="13907"/>
                    <a:pt x="11187" y="13950"/>
                  </a:cubicBezTo>
                  <a:lnTo>
                    <a:pt x="10887" y="14250"/>
                  </a:lnTo>
                  <a:lnTo>
                    <a:pt x="10887" y="11011"/>
                  </a:lnTo>
                  <a:cubicBezTo>
                    <a:pt x="11421" y="10327"/>
                    <a:pt x="11818" y="9537"/>
                    <a:pt x="12041" y="8673"/>
                  </a:cubicBezTo>
                  <a:cubicBezTo>
                    <a:pt x="12074" y="8545"/>
                    <a:pt x="11997" y="8404"/>
                    <a:pt x="11869" y="8373"/>
                  </a:cubicBezTo>
                  <a:cubicBezTo>
                    <a:pt x="11849" y="8368"/>
                    <a:pt x="11829" y="8365"/>
                    <a:pt x="11809" y="8365"/>
                  </a:cubicBezTo>
                  <a:cubicBezTo>
                    <a:pt x="11703" y="8365"/>
                    <a:pt x="11608" y="8437"/>
                    <a:pt x="11582" y="8545"/>
                  </a:cubicBezTo>
                  <a:cubicBezTo>
                    <a:pt x="11433" y="9132"/>
                    <a:pt x="11198" y="9676"/>
                    <a:pt x="10887" y="10168"/>
                  </a:cubicBezTo>
                  <a:lnTo>
                    <a:pt x="10887" y="2571"/>
                  </a:lnTo>
                  <a:cubicBezTo>
                    <a:pt x="10887" y="2443"/>
                    <a:pt x="10780" y="2338"/>
                    <a:pt x="10651" y="2338"/>
                  </a:cubicBezTo>
                  <a:cubicBezTo>
                    <a:pt x="10513" y="2338"/>
                    <a:pt x="10408" y="2443"/>
                    <a:pt x="10408" y="2571"/>
                  </a:cubicBezTo>
                  <a:lnTo>
                    <a:pt x="10408" y="10840"/>
                  </a:lnTo>
                  <a:cubicBezTo>
                    <a:pt x="9349" y="12122"/>
                    <a:pt x="7780" y="12934"/>
                    <a:pt x="6049" y="12998"/>
                  </a:cubicBezTo>
                  <a:lnTo>
                    <a:pt x="6049" y="10188"/>
                  </a:lnTo>
                  <a:cubicBezTo>
                    <a:pt x="7405" y="10060"/>
                    <a:pt x="8472" y="8917"/>
                    <a:pt x="8472" y="7540"/>
                  </a:cubicBezTo>
                  <a:lnTo>
                    <a:pt x="8472" y="830"/>
                  </a:lnTo>
                  <a:lnTo>
                    <a:pt x="8762" y="1120"/>
                  </a:lnTo>
                  <a:cubicBezTo>
                    <a:pt x="8809" y="1167"/>
                    <a:pt x="8871" y="1191"/>
                    <a:pt x="8932" y="1191"/>
                  </a:cubicBezTo>
                  <a:cubicBezTo>
                    <a:pt x="8994" y="1191"/>
                    <a:pt x="9055" y="1167"/>
                    <a:pt x="9103" y="1120"/>
                  </a:cubicBezTo>
                  <a:cubicBezTo>
                    <a:pt x="9200" y="1022"/>
                    <a:pt x="9200" y="874"/>
                    <a:pt x="9103" y="776"/>
                  </a:cubicBezTo>
                  <a:lnTo>
                    <a:pt x="8398" y="71"/>
                  </a:lnTo>
                  <a:cubicBezTo>
                    <a:pt x="8350" y="24"/>
                    <a:pt x="8289" y="0"/>
                    <a:pt x="8227" y="0"/>
                  </a:cubicBezTo>
                  <a:cubicBezTo>
                    <a:pt x="8166" y="0"/>
                    <a:pt x="8104" y="24"/>
                    <a:pt x="8057" y="71"/>
                  </a:cubicBezTo>
                  <a:lnTo>
                    <a:pt x="7352" y="776"/>
                  </a:lnTo>
                  <a:cubicBezTo>
                    <a:pt x="7267" y="874"/>
                    <a:pt x="7267" y="1022"/>
                    <a:pt x="7352" y="1120"/>
                  </a:cubicBezTo>
                  <a:cubicBezTo>
                    <a:pt x="7399" y="1167"/>
                    <a:pt x="7461" y="1191"/>
                    <a:pt x="7522" y="1191"/>
                  </a:cubicBezTo>
                  <a:cubicBezTo>
                    <a:pt x="7584" y="1191"/>
                    <a:pt x="7645" y="1167"/>
                    <a:pt x="7693" y="1120"/>
                  </a:cubicBezTo>
                  <a:lnTo>
                    <a:pt x="7993" y="830"/>
                  </a:lnTo>
                  <a:lnTo>
                    <a:pt x="7993" y="6012"/>
                  </a:lnTo>
                  <a:cubicBezTo>
                    <a:pt x="7554" y="5391"/>
                    <a:pt x="6849" y="4955"/>
                    <a:pt x="6049" y="4891"/>
                  </a:cubicBezTo>
                  <a:lnTo>
                    <a:pt x="6049" y="2571"/>
                  </a:lnTo>
                  <a:cubicBezTo>
                    <a:pt x="6049" y="2443"/>
                    <a:pt x="5942" y="2338"/>
                    <a:pt x="5813" y="2338"/>
                  </a:cubicBezTo>
                  <a:cubicBezTo>
                    <a:pt x="5675" y="2338"/>
                    <a:pt x="5567" y="2443"/>
                    <a:pt x="5567" y="2571"/>
                  </a:cubicBezTo>
                  <a:lnTo>
                    <a:pt x="5567" y="4891"/>
                  </a:lnTo>
                  <a:cubicBezTo>
                    <a:pt x="5065" y="4932"/>
                    <a:pt x="4595" y="5114"/>
                    <a:pt x="4190" y="5425"/>
                  </a:cubicBezTo>
                  <a:cubicBezTo>
                    <a:pt x="4083" y="5509"/>
                    <a:pt x="4062" y="5661"/>
                    <a:pt x="4147" y="5766"/>
                  </a:cubicBezTo>
                  <a:cubicBezTo>
                    <a:pt x="4191" y="5823"/>
                    <a:pt x="4265" y="5854"/>
                    <a:pt x="4339" y="5854"/>
                  </a:cubicBezTo>
                  <a:cubicBezTo>
                    <a:pt x="4389" y="5854"/>
                    <a:pt x="4439" y="5840"/>
                    <a:pt x="4478" y="5809"/>
                  </a:cubicBezTo>
                  <a:cubicBezTo>
                    <a:pt x="4798" y="5563"/>
                    <a:pt x="5172" y="5414"/>
                    <a:pt x="5567" y="5371"/>
                  </a:cubicBezTo>
                  <a:lnTo>
                    <a:pt x="5567" y="5735"/>
                  </a:lnTo>
                  <a:cubicBezTo>
                    <a:pt x="5567" y="5863"/>
                    <a:pt x="5675" y="5968"/>
                    <a:pt x="5813" y="5968"/>
                  </a:cubicBezTo>
                  <a:cubicBezTo>
                    <a:pt x="5942" y="5968"/>
                    <a:pt x="6049" y="5863"/>
                    <a:pt x="6049" y="5735"/>
                  </a:cubicBezTo>
                  <a:lnTo>
                    <a:pt x="6049" y="5371"/>
                  </a:lnTo>
                  <a:cubicBezTo>
                    <a:pt x="7139" y="5489"/>
                    <a:pt x="7993" y="6417"/>
                    <a:pt x="7993" y="7540"/>
                  </a:cubicBezTo>
                  <a:cubicBezTo>
                    <a:pt x="7993" y="8660"/>
                    <a:pt x="7139" y="9581"/>
                    <a:pt x="6049" y="9709"/>
                  </a:cubicBezTo>
                  <a:lnTo>
                    <a:pt x="6049" y="9399"/>
                  </a:lnTo>
                  <a:cubicBezTo>
                    <a:pt x="6049" y="9270"/>
                    <a:pt x="5942" y="9153"/>
                    <a:pt x="5813" y="9153"/>
                  </a:cubicBezTo>
                  <a:cubicBezTo>
                    <a:pt x="5675" y="9153"/>
                    <a:pt x="5567" y="9270"/>
                    <a:pt x="5567" y="9399"/>
                  </a:cubicBezTo>
                  <a:lnTo>
                    <a:pt x="5567" y="9709"/>
                  </a:lnTo>
                  <a:cubicBezTo>
                    <a:pt x="4478" y="9581"/>
                    <a:pt x="3624" y="8660"/>
                    <a:pt x="3624" y="7540"/>
                  </a:cubicBezTo>
                  <a:lnTo>
                    <a:pt x="3624" y="830"/>
                  </a:lnTo>
                  <a:lnTo>
                    <a:pt x="3921" y="1120"/>
                  </a:lnTo>
                  <a:cubicBezTo>
                    <a:pt x="3970" y="1167"/>
                    <a:pt x="4031" y="1191"/>
                    <a:pt x="4093" y="1191"/>
                  </a:cubicBezTo>
                  <a:cubicBezTo>
                    <a:pt x="4154" y="1191"/>
                    <a:pt x="4216" y="1167"/>
                    <a:pt x="4265" y="1120"/>
                  </a:cubicBezTo>
                  <a:cubicBezTo>
                    <a:pt x="4349" y="1022"/>
                    <a:pt x="4349" y="874"/>
                    <a:pt x="4265" y="776"/>
                  </a:cubicBezTo>
                  <a:lnTo>
                    <a:pt x="3560" y="71"/>
                  </a:lnTo>
                  <a:cubicBezTo>
                    <a:pt x="3511" y="24"/>
                    <a:pt x="3449" y="0"/>
                    <a:pt x="3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5522975" y="1077339"/>
              <a:ext cx="48350" cy="318550"/>
            </a:xfrm>
            <a:custGeom>
              <a:rect b="b" l="l" r="r" t="t"/>
              <a:pathLst>
                <a:path extrusionOk="0" h="12742" w="1934">
                  <a:moveTo>
                    <a:pt x="962" y="0"/>
                  </a:moveTo>
                  <a:cubicBezTo>
                    <a:pt x="900" y="0"/>
                    <a:pt x="839" y="24"/>
                    <a:pt x="790" y="71"/>
                  </a:cubicBezTo>
                  <a:lnTo>
                    <a:pt x="98" y="776"/>
                  </a:lnTo>
                  <a:cubicBezTo>
                    <a:pt x="0" y="874"/>
                    <a:pt x="0" y="1022"/>
                    <a:pt x="98" y="1120"/>
                  </a:cubicBezTo>
                  <a:cubicBezTo>
                    <a:pt x="140" y="1167"/>
                    <a:pt x="201" y="1191"/>
                    <a:pt x="262" y="1191"/>
                  </a:cubicBezTo>
                  <a:cubicBezTo>
                    <a:pt x="323" y="1191"/>
                    <a:pt x="385" y="1167"/>
                    <a:pt x="428" y="1120"/>
                  </a:cubicBezTo>
                  <a:lnTo>
                    <a:pt x="726" y="830"/>
                  </a:lnTo>
                  <a:lnTo>
                    <a:pt x="726" y="12496"/>
                  </a:lnTo>
                  <a:cubicBezTo>
                    <a:pt x="726" y="12634"/>
                    <a:pt x="833" y="12742"/>
                    <a:pt x="962" y="12742"/>
                  </a:cubicBezTo>
                  <a:cubicBezTo>
                    <a:pt x="1100" y="12742"/>
                    <a:pt x="1208" y="12634"/>
                    <a:pt x="1208" y="12496"/>
                  </a:cubicBezTo>
                  <a:lnTo>
                    <a:pt x="1208" y="830"/>
                  </a:lnTo>
                  <a:lnTo>
                    <a:pt x="1495" y="1120"/>
                  </a:lnTo>
                  <a:cubicBezTo>
                    <a:pt x="1544" y="1167"/>
                    <a:pt x="1605" y="1191"/>
                    <a:pt x="1667" y="1191"/>
                  </a:cubicBezTo>
                  <a:cubicBezTo>
                    <a:pt x="1728" y="1191"/>
                    <a:pt x="1790" y="1167"/>
                    <a:pt x="1838" y="1120"/>
                  </a:cubicBezTo>
                  <a:cubicBezTo>
                    <a:pt x="1933" y="1022"/>
                    <a:pt x="1933" y="874"/>
                    <a:pt x="1838" y="776"/>
                  </a:cubicBezTo>
                  <a:lnTo>
                    <a:pt x="1133" y="71"/>
                  </a:lnTo>
                  <a:cubicBezTo>
                    <a:pt x="1085" y="24"/>
                    <a:pt x="1023" y="0"/>
                    <a:pt x="9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5159725" y="1073300"/>
              <a:ext cx="48425" cy="318550"/>
            </a:xfrm>
            <a:custGeom>
              <a:rect b="b" l="l" r="r" t="t"/>
              <a:pathLst>
                <a:path extrusionOk="0" h="12742" w="1937">
                  <a:moveTo>
                    <a:pt x="973" y="0"/>
                  </a:moveTo>
                  <a:cubicBezTo>
                    <a:pt x="912" y="0"/>
                    <a:pt x="850" y="24"/>
                    <a:pt x="803" y="71"/>
                  </a:cubicBezTo>
                  <a:lnTo>
                    <a:pt x="98" y="776"/>
                  </a:lnTo>
                  <a:cubicBezTo>
                    <a:pt x="0" y="874"/>
                    <a:pt x="0" y="1022"/>
                    <a:pt x="98" y="1120"/>
                  </a:cubicBezTo>
                  <a:cubicBezTo>
                    <a:pt x="145" y="1167"/>
                    <a:pt x="207" y="1191"/>
                    <a:pt x="268" y="1191"/>
                  </a:cubicBezTo>
                  <a:cubicBezTo>
                    <a:pt x="330" y="1191"/>
                    <a:pt x="391" y="1167"/>
                    <a:pt x="439" y="1120"/>
                  </a:cubicBezTo>
                  <a:lnTo>
                    <a:pt x="729" y="830"/>
                  </a:lnTo>
                  <a:lnTo>
                    <a:pt x="729" y="12496"/>
                  </a:lnTo>
                  <a:cubicBezTo>
                    <a:pt x="729" y="12634"/>
                    <a:pt x="834" y="12742"/>
                    <a:pt x="975" y="12742"/>
                  </a:cubicBezTo>
                  <a:cubicBezTo>
                    <a:pt x="1103" y="12742"/>
                    <a:pt x="1208" y="12634"/>
                    <a:pt x="1208" y="12496"/>
                  </a:cubicBezTo>
                  <a:lnTo>
                    <a:pt x="1208" y="830"/>
                  </a:lnTo>
                  <a:lnTo>
                    <a:pt x="1508" y="1120"/>
                  </a:lnTo>
                  <a:cubicBezTo>
                    <a:pt x="1555" y="1167"/>
                    <a:pt x="1617" y="1191"/>
                    <a:pt x="1679" y="1191"/>
                  </a:cubicBezTo>
                  <a:cubicBezTo>
                    <a:pt x="1740" y="1191"/>
                    <a:pt x="1802" y="1167"/>
                    <a:pt x="1849" y="1120"/>
                  </a:cubicBezTo>
                  <a:cubicBezTo>
                    <a:pt x="1936" y="1022"/>
                    <a:pt x="1936" y="874"/>
                    <a:pt x="1849" y="776"/>
                  </a:cubicBezTo>
                  <a:lnTo>
                    <a:pt x="1144" y="71"/>
                  </a:lnTo>
                  <a:cubicBezTo>
                    <a:pt x="1097" y="24"/>
                    <a:pt x="1035" y="0"/>
                    <a:pt x="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5420150" y="1314925"/>
              <a:ext cx="12025" cy="56100"/>
            </a:xfrm>
            <a:custGeom>
              <a:rect b="b" l="l" r="r" t="t"/>
              <a:pathLst>
                <a:path extrusionOk="0" h="2244" w="481">
                  <a:moveTo>
                    <a:pt x="237" y="0"/>
                  </a:moveTo>
                  <a:cubicBezTo>
                    <a:pt x="108" y="0"/>
                    <a:pt x="1" y="108"/>
                    <a:pt x="1" y="246"/>
                  </a:cubicBezTo>
                  <a:lnTo>
                    <a:pt x="1" y="1998"/>
                  </a:lnTo>
                  <a:cubicBezTo>
                    <a:pt x="1" y="2136"/>
                    <a:pt x="108" y="2244"/>
                    <a:pt x="237" y="2244"/>
                  </a:cubicBezTo>
                  <a:cubicBezTo>
                    <a:pt x="375" y="2244"/>
                    <a:pt x="480" y="2136"/>
                    <a:pt x="480" y="1998"/>
                  </a:cubicBezTo>
                  <a:lnTo>
                    <a:pt x="480" y="246"/>
                  </a:lnTo>
                  <a:cubicBezTo>
                    <a:pt x="480" y="108"/>
                    <a:pt x="375" y="0"/>
                    <a:pt x="2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5204600" y="1060639"/>
              <a:ext cx="89750" cy="260450"/>
            </a:xfrm>
            <a:custGeom>
              <a:rect b="b" l="l" r="r" t="t"/>
              <a:pathLst>
                <a:path extrusionOk="0" h="10418" w="3590">
                  <a:moveTo>
                    <a:pt x="3320" y="0"/>
                  </a:moveTo>
                  <a:cubicBezTo>
                    <a:pt x="3254" y="0"/>
                    <a:pt x="3187" y="27"/>
                    <a:pt x="3141" y="78"/>
                  </a:cubicBezTo>
                  <a:cubicBezTo>
                    <a:pt x="3110" y="111"/>
                    <a:pt x="2341" y="944"/>
                    <a:pt x="1572" y="2311"/>
                  </a:cubicBezTo>
                  <a:cubicBezTo>
                    <a:pt x="269" y="4585"/>
                    <a:pt x="0" y="6498"/>
                    <a:pt x="0" y="7716"/>
                  </a:cubicBezTo>
                  <a:cubicBezTo>
                    <a:pt x="0" y="8603"/>
                    <a:pt x="172" y="9456"/>
                    <a:pt x="526" y="10269"/>
                  </a:cubicBezTo>
                  <a:cubicBezTo>
                    <a:pt x="567" y="10354"/>
                    <a:pt x="654" y="10418"/>
                    <a:pt x="749" y="10418"/>
                  </a:cubicBezTo>
                  <a:cubicBezTo>
                    <a:pt x="782" y="10418"/>
                    <a:pt x="813" y="10408"/>
                    <a:pt x="833" y="10397"/>
                  </a:cubicBezTo>
                  <a:cubicBezTo>
                    <a:pt x="962" y="10344"/>
                    <a:pt x="1016" y="10205"/>
                    <a:pt x="962" y="10077"/>
                  </a:cubicBezTo>
                  <a:cubicBezTo>
                    <a:pt x="641" y="9328"/>
                    <a:pt x="482" y="8539"/>
                    <a:pt x="482" y="7716"/>
                  </a:cubicBezTo>
                  <a:cubicBezTo>
                    <a:pt x="482" y="5634"/>
                    <a:pt x="1295" y="3765"/>
                    <a:pt x="1977" y="2557"/>
                  </a:cubicBezTo>
                  <a:cubicBezTo>
                    <a:pt x="2726" y="1242"/>
                    <a:pt x="3485" y="408"/>
                    <a:pt x="3495" y="398"/>
                  </a:cubicBezTo>
                  <a:cubicBezTo>
                    <a:pt x="3590" y="303"/>
                    <a:pt x="3579" y="152"/>
                    <a:pt x="3485" y="67"/>
                  </a:cubicBezTo>
                  <a:cubicBezTo>
                    <a:pt x="3439" y="22"/>
                    <a:pt x="3379" y="0"/>
                    <a:pt x="33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5337075" y="1233200"/>
              <a:ext cx="56950" cy="56950"/>
            </a:xfrm>
            <a:custGeom>
              <a:rect b="b" l="l" r="r" t="t"/>
              <a:pathLst>
                <a:path extrusionOk="0" h="2278" w="2278">
                  <a:moveTo>
                    <a:pt x="1144" y="0"/>
                  </a:moveTo>
                  <a:cubicBezTo>
                    <a:pt x="514" y="0"/>
                    <a:pt x="1" y="513"/>
                    <a:pt x="1" y="1144"/>
                  </a:cubicBezTo>
                  <a:cubicBezTo>
                    <a:pt x="1" y="1775"/>
                    <a:pt x="514" y="2277"/>
                    <a:pt x="1144" y="2277"/>
                  </a:cubicBezTo>
                  <a:cubicBezTo>
                    <a:pt x="1765" y="2277"/>
                    <a:pt x="2278" y="1775"/>
                    <a:pt x="2278" y="1144"/>
                  </a:cubicBezTo>
                  <a:cubicBezTo>
                    <a:pt x="2278" y="1005"/>
                    <a:pt x="2170" y="898"/>
                    <a:pt x="2042" y="898"/>
                  </a:cubicBezTo>
                  <a:cubicBezTo>
                    <a:pt x="1903" y="898"/>
                    <a:pt x="1796" y="1005"/>
                    <a:pt x="1796" y="1144"/>
                  </a:cubicBezTo>
                  <a:cubicBezTo>
                    <a:pt x="1796" y="1508"/>
                    <a:pt x="1508" y="1795"/>
                    <a:pt x="1144" y="1795"/>
                  </a:cubicBezTo>
                  <a:cubicBezTo>
                    <a:pt x="780" y="1795"/>
                    <a:pt x="483" y="1508"/>
                    <a:pt x="483" y="1144"/>
                  </a:cubicBezTo>
                  <a:cubicBezTo>
                    <a:pt x="483" y="780"/>
                    <a:pt x="780" y="482"/>
                    <a:pt x="1144" y="482"/>
                  </a:cubicBezTo>
                  <a:cubicBezTo>
                    <a:pt x="1273" y="482"/>
                    <a:pt x="1380" y="375"/>
                    <a:pt x="1380" y="246"/>
                  </a:cubicBezTo>
                  <a:cubicBezTo>
                    <a:pt x="1380" y="108"/>
                    <a:pt x="1273" y="0"/>
                    <a:pt x="1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5365675" y="12901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490E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" name="Google Shape;182;p16"/>
          <p:cNvGrpSpPr/>
          <p:nvPr/>
        </p:nvGrpSpPr>
        <p:grpSpPr>
          <a:xfrm>
            <a:off x="2950555" y="1921596"/>
            <a:ext cx="1137643" cy="1134808"/>
            <a:chOff x="4562025" y="988225"/>
            <a:chExt cx="411325" cy="410300"/>
          </a:xfrm>
        </p:grpSpPr>
        <p:sp>
          <p:nvSpPr>
            <p:cNvPr id="183" name="Google Shape;183;p16"/>
            <p:cNvSpPr/>
            <p:nvPr/>
          </p:nvSpPr>
          <p:spPr>
            <a:xfrm>
              <a:off x="4620525" y="994175"/>
              <a:ext cx="302075" cy="333850"/>
            </a:xfrm>
            <a:custGeom>
              <a:rect b="b" l="l" r="r" t="t"/>
              <a:pathLst>
                <a:path extrusionOk="0" h="13354" w="12083">
                  <a:moveTo>
                    <a:pt x="2767" y="1"/>
                  </a:moveTo>
                  <a:cubicBezTo>
                    <a:pt x="2767" y="1"/>
                    <a:pt x="2096" y="726"/>
                    <a:pt x="1391" y="1913"/>
                  </a:cubicBezTo>
                  <a:cubicBezTo>
                    <a:pt x="834" y="3226"/>
                    <a:pt x="1" y="5267"/>
                    <a:pt x="1" y="7159"/>
                  </a:cubicBezTo>
                  <a:cubicBezTo>
                    <a:pt x="1" y="10577"/>
                    <a:pt x="2778" y="13353"/>
                    <a:pt x="6208" y="13353"/>
                  </a:cubicBezTo>
                  <a:cubicBezTo>
                    <a:pt x="7757" y="13353"/>
                    <a:pt x="9498" y="12466"/>
                    <a:pt x="10577" y="11528"/>
                  </a:cubicBezTo>
                  <a:cubicBezTo>
                    <a:pt x="11197" y="10823"/>
                    <a:pt x="11646" y="9979"/>
                    <a:pt x="11890" y="9038"/>
                  </a:cubicBezTo>
                  <a:cubicBezTo>
                    <a:pt x="12018" y="8546"/>
                    <a:pt x="12082" y="8013"/>
                    <a:pt x="12082" y="7479"/>
                  </a:cubicBezTo>
                  <a:cubicBezTo>
                    <a:pt x="12082" y="3890"/>
                    <a:pt x="9764" y="908"/>
                    <a:pt x="9157" y="172"/>
                  </a:cubicBezTo>
                  <a:cubicBezTo>
                    <a:pt x="9059" y="65"/>
                    <a:pt x="8931" y="1"/>
                    <a:pt x="8782" y="1"/>
                  </a:cubicBezTo>
                  <a:close/>
                </a:path>
              </a:pathLst>
            </a:custGeom>
            <a:solidFill>
              <a:srgbClr val="F9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4612525" y="1042000"/>
              <a:ext cx="272425" cy="294025"/>
            </a:xfrm>
            <a:custGeom>
              <a:rect b="b" l="l" r="r" t="t"/>
              <a:pathLst>
                <a:path extrusionOk="0" h="11761" w="10897">
                  <a:moveTo>
                    <a:pt x="1711" y="0"/>
                  </a:moveTo>
                  <a:lnTo>
                    <a:pt x="1711" y="0"/>
                  </a:lnTo>
                  <a:cubicBezTo>
                    <a:pt x="888" y="1367"/>
                    <a:pt x="0" y="3354"/>
                    <a:pt x="0" y="5566"/>
                  </a:cubicBezTo>
                  <a:cubicBezTo>
                    <a:pt x="0" y="8984"/>
                    <a:pt x="2777" y="11761"/>
                    <a:pt x="6208" y="11761"/>
                  </a:cubicBezTo>
                  <a:cubicBezTo>
                    <a:pt x="8077" y="11761"/>
                    <a:pt x="9764" y="10928"/>
                    <a:pt x="10897" y="9615"/>
                  </a:cubicBezTo>
                  <a:lnTo>
                    <a:pt x="10897" y="9615"/>
                  </a:lnTo>
                  <a:cubicBezTo>
                    <a:pt x="9818" y="10553"/>
                    <a:pt x="8397" y="11120"/>
                    <a:pt x="6849" y="11120"/>
                  </a:cubicBezTo>
                  <a:cubicBezTo>
                    <a:pt x="3418" y="11120"/>
                    <a:pt x="641" y="8343"/>
                    <a:pt x="641" y="4925"/>
                  </a:cubicBezTo>
                  <a:cubicBezTo>
                    <a:pt x="641" y="3033"/>
                    <a:pt x="1154" y="1313"/>
                    <a:pt x="1711" y="0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4707075" y="1132750"/>
              <a:ext cx="120975" cy="121050"/>
            </a:xfrm>
            <a:custGeom>
              <a:rect b="b" l="l" r="r" t="t"/>
              <a:pathLst>
                <a:path extrusionOk="0" h="4842" w="4839">
                  <a:moveTo>
                    <a:pt x="2426" y="1"/>
                  </a:moveTo>
                  <a:cubicBezTo>
                    <a:pt x="1090" y="1"/>
                    <a:pt x="0" y="1090"/>
                    <a:pt x="0" y="2426"/>
                  </a:cubicBezTo>
                  <a:cubicBezTo>
                    <a:pt x="0" y="3762"/>
                    <a:pt x="1090" y="4841"/>
                    <a:pt x="2426" y="4841"/>
                  </a:cubicBezTo>
                  <a:cubicBezTo>
                    <a:pt x="3761" y="4841"/>
                    <a:pt x="4838" y="3762"/>
                    <a:pt x="4838" y="2426"/>
                  </a:cubicBezTo>
                  <a:cubicBezTo>
                    <a:pt x="4838" y="1090"/>
                    <a:pt x="3761" y="1"/>
                    <a:pt x="2426" y="1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4753025" y="1251325"/>
              <a:ext cx="191475" cy="147200"/>
            </a:xfrm>
            <a:custGeom>
              <a:rect b="b" l="l" r="r" t="t"/>
              <a:pathLst>
                <a:path extrusionOk="0" h="5888" w="7659">
                  <a:moveTo>
                    <a:pt x="7389" y="0"/>
                  </a:moveTo>
                  <a:cubicBezTo>
                    <a:pt x="7293" y="0"/>
                    <a:pt x="7199" y="59"/>
                    <a:pt x="7156" y="152"/>
                  </a:cubicBezTo>
                  <a:cubicBezTo>
                    <a:pt x="6667" y="1475"/>
                    <a:pt x="5790" y="2608"/>
                    <a:pt x="4626" y="3431"/>
                  </a:cubicBezTo>
                  <a:cubicBezTo>
                    <a:pt x="3503" y="4221"/>
                    <a:pt x="2190" y="4660"/>
                    <a:pt x="821" y="4703"/>
                  </a:cubicBezTo>
                  <a:lnTo>
                    <a:pt x="1111" y="4413"/>
                  </a:lnTo>
                  <a:cubicBezTo>
                    <a:pt x="1206" y="4319"/>
                    <a:pt x="1206" y="4167"/>
                    <a:pt x="1111" y="4072"/>
                  </a:cubicBezTo>
                  <a:cubicBezTo>
                    <a:pt x="1062" y="4024"/>
                    <a:pt x="1000" y="3999"/>
                    <a:pt x="939" y="3999"/>
                  </a:cubicBezTo>
                  <a:cubicBezTo>
                    <a:pt x="878" y="3999"/>
                    <a:pt x="817" y="4024"/>
                    <a:pt x="770" y="4072"/>
                  </a:cubicBezTo>
                  <a:lnTo>
                    <a:pt x="65" y="4777"/>
                  </a:lnTo>
                  <a:cubicBezTo>
                    <a:pt x="21" y="4821"/>
                    <a:pt x="0" y="4885"/>
                    <a:pt x="0" y="4949"/>
                  </a:cubicBezTo>
                  <a:cubicBezTo>
                    <a:pt x="0" y="5013"/>
                    <a:pt x="21" y="5065"/>
                    <a:pt x="65" y="5118"/>
                  </a:cubicBezTo>
                  <a:lnTo>
                    <a:pt x="770" y="5813"/>
                  </a:lnTo>
                  <a:cubicBezTo>
                    <a:pt x="811" y="5867"/>
                    <a:pt x="875" y="5888"/>
                    <a:pt x="939" y="5888"/>
                  </a:cubicBezTo>
                  <a:cubicBezTo>
                    <a:pt x="1003" y="5888"/>
                    <a:pt x="1057" y="5867"/>
                    <a:pt x="1111" y="5813"/>
                  </a:cubicBezTo>
                  <a:cubicBezTo>
                    <a:pt x="1206" y="5729"/>
                    <a:pt x="1206" y="5567"/>
                    <a:pt x="1111" y="5472"/>
                  </a:cubicBezTo>
                  <a:lnTo>
                    <a:pt x="811" y="5183"/>
                  </a:lnTo>
                  <a:cubicBezTo>
                    <a:pt x="2285" y="5142"/>
                    <a:pt x="3695" y="4670"/>
                    <a:pt x="4903" y="3816"/>
                  </a:cubicBezTo>
                  <a:cubicBezTo>
                    <a:pt x="6141" y="2949"/>
                    <a:pt x="7082" y="1744"/>
                    <a:pt x="7605" y="321"/>
                  </a:cubicBezTo>
                  <a:cubicBezTo>
                    <a:pt x="7659" y="206"/>
                    <a:pt x="7595" y="65"/>
                    <a:pt x="7467" y="14"/>
                  </a:cubicBezTo>
                  <a:cubicBezTo>
                    <a:pt x="7441" y="4"/>
                    <a:pt x="7415" y="0"/>
                    <a:pt x="73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4562025" y="988300"/>
              <a:ext cx="362475" cy="381125"/>
            </a:xfrm>
            <a:custGeom>
              <a:rect b="b" l="l" r="r" t="t"/>
              <a:pathLst>
                <a:path extrusionOk="0" h="15245" w="14499">
                  <a:moveTo>
                    <a:pt x="7874" y="0"/>
                  </a:moveTo>
                  <a:cubicBezTo>
                    <a:pt x="7813" y="0"/>
                    <a:pt x="7752" y="22"/>
                    <a:pt x="7705" y="64"/>
                  </a:cubicBezTo>
                  <a:cubicBezTo>
                    <a:pt x="7607" y="161"/>
                    <a:pt x="7607" y="320"/>
                    <a:pt x="7705" y="407"/>
                  </a:cubicBezTo>
                  <a:lnTo>
                    <a:pt x="8002" y="705"/>
                  </a:lnTo>
                  <a:cubicBezTo>
                    <a:pt x="6528" y="748"/>
                    <a:pt x="5118" y="1218"/>
                    <a:pt x="3910" y="2061"/>
                  </a:cubicBezTo>
                  <a:cubicBezTo>
                    <a:pt x="2672" y="2938"/>
                    <a:pt x="1731" y="4146"/>
                    <a:pt x="1208" y="5556"/>
                  </a:cubicBezTo>
                  <a:cubicBezTo>
                    <a:pt x="1154" y="5684"/>
                    <a:pt x="1218" y="5822"/>
                    <a:pt x="1346" y="5866"/>
                  </a:cubicBezTo>
                  <a:cubicBezTo>
                    <a:pt x="1375" y="5879"/>
                    <a:pt x="1404" y="5885"/>
                    <a:pt x="1434" y="5885"/>
                  </a:cubicBezTo>
                  <a:cubicBezTo>
                    <a:pt x="1526" y="5885"/>
                    <a:pt x="1615" y="5825"/>
                    <a:pt x="1656" y="5727"/>
                  </a:cubicBezTo>
                  <a:cubicBezTo>
                    <a:pt x="1859" y="5181"/>
                    <a:pt x="2138" y="4669"/>
                    <a:pt x="2469" y="4189"/>
                  </a:cubicBezTo>
                  <a:lnTo>
                    <a:pt x="2469" y="4189"/>
                  </a:lnTo>
                  <a:cubicBezTo>
                    <a:pt x="2010" y="5384"/>
                    <a:pt x="1785" y="6561"/>
                    <a:pt x="1785" y="7714"/>
                  </a:cubicBezTo>
                  <a:cubicBezTo>
                    <a:pt x="1785" y="7927"/>
                    <a:pt x="1795" y="8150"/>
                    <a:pt x="1818" y="8366"/>
                  </a:cubicBezTo>
                  <a:lnTo>
                    <a:pt x="1133" y="7681"/>
                  </a:lnTo>
                  <a:cubicBezTo>
                    <a:pt x="1090" y="7638"/>
                    <a:pt x="1026" y="7617"/>
                    <a:pt x="962" y="7617"/>
                  </a:cubicBezTo>
                  <a:cubicBezTo>
                    <a:pt x="897" y="7617"/>
                    <a:pt x="846" y="7638"/>
                    <a:pt x="792" y="7681"/>
                  </a:cubicBezTo>
                  <a:lnTo>
                    <a:pt x="97" y="8386"/>
                  </a:lnTo>
                  <a:cubicBezTo>
                    <a:pt x="0" y="8484"/>
                    <a:pt x="0" y="8632"/>
                    <a:pt x="97" y="8727"/>
                  </a:cubicBezTo>
                  <a:cubicBezTo>
                    <a:pt x="140" y="8771"/>
                    <a:pt x="201" y="8793"/>
                    <a:pt x="263" y="8793"/>
                  </a:cubicBezTo>
                  <a:cubicBezTo>
                    <a:pt x="324" y="8793"/>
                    <a:pt x="386" y="8771"/>
                    <a:pt x="428" y="8727"/>
                  </a:cubicBezTo>
                  <a:lnTo>
                    <a:pt x="728" y="8430"/>
                  </a:lnTo>
                  <a:cubicBezTo>
                    <a:pt x="769" y="9904"/>
                    <a:pt x="1241" y="11314"/>
                    <a:pt x="2085" y="12522"/>
                  </a:cubicBezTo>
                  <a:cubicBezTo>
                    <a:pt x="2961" y="13760"/>
                    <a:pt x="4166" y="14688"/>
                    <a:pt x="5589" y="15224"/>
                  </a:cubicBezTo>
                  <a:cubicBezTo>
                    <a:pt x="5610" y="15234"/>
                    <a:pt x="5641" y="15245"/>
                    <a:pt x="5664" y="15245"/>
                  </a:cubicBezTo>
                  <a:cubicBezTo>
                    <a:pt x="5769" y="15245"/>
                    <a:pt x="5856" y="15181"/>
                    <a:pt x="5887" y="15086"/>
                  </a:cubicBezTo>
                  <a:cubicBezTo>
                    <a:pt x="5941" y="14968"/>
                    <a:pt x="5877" y="14829"/>
                    <a:pt x="5748" y="14775"/>
                  </a:cubicBezTo>
                  <a:cubicBezTo>
                    <a:pt x="4436" y="14283"/>
                    <a:pt x="3302" y="13406"/>
                    <a:pt x="2479" y="12242"/>
                  </a:cubicBezTo>
                  <a:cubicBezTo>
                    <a:pt x="1690" y="11122"/>
                    <a:pt x="1251" y="9807"/>
                    <a:pt x="1208" y="8440"/>
                  </a:cubicBezTo>
                  <a:lnTo>
                    <a:pt x="1208" y="8440"/>
                  </a:lnTo>
                  <a:lnTo>
                    <a:pt x="1497" y="8727"/>
                  </a:lnTo>
                  <a:cubicBezTo>
                    <a:pt x="1545" y="8771"/>
                    <a:pt x="1606" y="8793"/>
                    <a:pt x="1668" y="8793"/>
                  </a:cubicBezTo>
                  <a:cubicBezTo>
                    <a:pt x="1729" y="8793"/>
                    <a:pt x="1791" y="8771"/>
                    <a:pt x="1838" y="8727"/>
                  </a:cubicBezTo>
                  <a:cubicBezTo>
                    <a:pt x="1849" y="8717"/>
                    <a:pt x="1849" y="8707"/>
                    <a:pt x="1859" y="8696"/>
                  </a:cubicBezTo>
                  <a:cubicBezTo>
                    <a:pt x="2341" y="11783"/>
                    <a:pt x="5012" y="14155"/>
                    <a:pt x="8228" y="14155"/>
                  </a:cubicBezTo>
                  <a:cubicBezTo>
                    <a:pt x="11166" y="14155"/>
                    <a:pt x="13730" y="12168"/>
                    <a:pt x="14466" y="9337"/>
                  </a:cubicBezTo>
                  <a:cubicBezTo>
                    <a:pt x="14499" y="9209"/>
                    <a:pt x="14422" y="9081"/>
                    <a:pt x="14284" y="9048"/>
                  </a:cubicBezTo>
                  <a:cubicBezTo>
                    <a:pt x="14261" y="9041"/>
                    <a:pt x="14239" y="9037"/>
                    <a:pt x="14218" y="9037"/>
                  </a:cubicBezTo>
                  <a:cubicBezTo>
                    <a:pt x="14114" y="9037"/>
                    <a:pt x="14022" y="9113"/>
                    <a:pt x="13996" y="9219"/>
                  </a:cubicBezTo>
                  <a:cubicBezTo>
                    <a:pt x="13312" y="11837"/>
                    <a:pt x="10940" y="13676"/>
                    <a:pt x="8228" y="13676"/>
                  </a:cubicBezTo>
                  <a:cubicBezTo>
                    <a:pt x="4936" y="13676"/>
                    <a:pt x="2267" y="11004"/>
                    <a:pt x="2267" y="7714"/>
                  </a:cubicBezTo>
                  <a:cubicBezTo>
                    <a:pt x="2267" y="6186"/>
                    <a:pt x="2692" y="4594"/>
                    <a:pt x="3538" y="2982"/>
                  </a:cubicBezTo>
                  <a:cubicBezTo>
                    <a:pt x="3741" y="2789"/>
                    <a:pt x="3964" y="2617"/>
                    <a:pt x="4189" y="2458"/>
                  </a:cubicBezTo>
                  <a:cubicBezTo>
                    <a:pt x="5310" y="1666"/>
                    <a:pt x="6625" y="1228"/>
                    <a:pt x="7992" y="1187"/>
                  </a:cubicBezTo>
                  <a:lnTo>
                    <a:pt x="7992" y="1187"/>
                  </a:lnTo>
                  <a:lnTo>
                    <a:pt x="7705" y="1474"/>
                  </a:lnTo>
                  <a:cubicBezTo>
                    <a:pt x="7607" y="1571"/>
                    <a:pt x="7607" y="1720"/>
                    <a:pt x="7705" y="1818"/>
                  </a:cubicBezTo>
                  <a:cubicBezTo>
                    <a:pt x="7752" y="1865"/>
                    <a:pt x="7813" y="1889"/>
                    <a:pt x="7874" y="1889"/>
                  </a:cubicBezTo>
                  <a:cubicBezTo>
                    <a:pt x="7935" y="1889"/>
                    <a:pt x="7997" y="1865"/>
                    <a:pt x="8046" y="1818"/>
                  </a:cubicBezTo>
                  <a:lnTo>
                    <a:pt x="8751" y="1112"/>
                  </a:lnTo>
                  <a:cubicBezTo>
                    <a:pt x="8794" y="1069"/>
                    <a:pt x="8815" y="1005"/>
                    <a:pt x="8815" y="941"/>
                  </a:cubicBezTo>
                  <a:cubicBezTo>
                    <a:pt x="8815" y="877"/>
                    <a:pt x="8794" y="812"/>
                    <a:pt x="8751" y="769"/>
                  </a:cubicBezTo>
                  <a:lnTo>
                    <a:pt x="8046" y="64"/>
                  </a:lnTo>
                  <a:cubicBezTo>
                    <a:pt x="7997" y="22"/>
                    <a:pt x="7935" y="0"/>
                    <a:pt x="7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4681675" y="1254850"/>
              <a:ext cx="113050" cy="48875"/>
            </a:xfrm>
            <a:custGeom>
              <a:rect b="b" l="l" r="r" t="t"/>
              <a:pathLst>
                <a:path extrusionOk="0" h="1955" w="4522">
                  <a:moveTo>
                    <a:pt x="247" y="1"/>
                  </a:moveTo>
                  <a:cubicBezTo>
                    <a:pt x="109" y="1"/>
                    <a:pt x="1" y="106"/>
                    <a:pt x="1" y="245"/>
                  </a:cubicBezTo>
                  <a:lnTo>
                    <a:pt x="1" y="1239"/>
                  </a:lnTo>
                  <a:cubicBezTo>
                    <a:pt x="1" y="1368"/>
                    <a:pt x="109" y="1475"/>
                    <a:pt x="247" y="1475"/>
                  </a:cubicBezTo>
                  <a:cubicBezTo>
                    <a:pt x="375" y="1475"/>
                    <a:pt x="483" y="1368"/>
                    <a:pt x="483" y="1239"/>
                  </a:cubicBezTo>
                  <a:lnTo>
                    <a:pt x="483" y="811"/>
                  </a:lnTo>
                  <a:cubicBezTo>
                    <a:pt x="1293" y="1550"/>
                    <a:pt x="2352" y="1955"/>
                    <a:pt x="3442" y="1955"/>
                  </a:cubicBezTo>
                  <a:cubicBezTo>
                    <a:pt x="3729" y="1955"/>
                    <a:pt x="4019" y="1924"/>
                    <a:pt x="4306" y="1870"/>
                  </a:cubicBezTo>
                  <a:cubicBezTo>
                    <a:pt x="4434" y="1847"/>
                    <a:pt x="4521" y="1719"/>
                    <a:pt x="4488" y="1591"/>
                  </a:cubicBezTo>
                  <a:cubicBezTo>
                    <a:pt x="4470" y="1471"/>
                    <a:pt x="4372" y="1392"/>
                    <a:pt x="4264" y="1392"/>
                  </a:cubicBezTo>
                  <a:cubicBezTo>
                    <a:pt x="4246" y="1392"/>
                    <a:pt x="4229" y="1394"/>
                    <a:pt x="4211" y="1398"/>
                  </a:cubicBezTo>
                  <a:cubicBezTo>
                    <a:pt x="3957" y="1447"/>
                    <a:pt x="3702" y="1472"/>
                    <a:pt x="3450" y="1472"/>
                  </a:cubicBezTo>
                  <a:cubicBezTo>
                    <a:pt x="2490" y="1472"/>
                    <a:pt x="1561" y="1124"/>
                    <a:pt x="834" y="480"/>
                  </a:cubicBezTo>
                  <a:lnTo>
                    <a:pt x="1239" y="480"/>
                  </a:lnTo>
                  <a:cubicBezTo>
                    <a:pt x="1367" y="480"/>
                    <a:pt x="1475" y="373"/>
                    <a:pt x="1475" y="245"/>
                  </a:cubicBezTo>
                  <a:cubicBezTo>
                    <a:pt x="1475" y="106"/>
                    <a:pt x="1367" y="1"/>
                    <a:pt x="1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4829100" y="1167050"/>
              <a:ext cx="53750" cy="112375"/>
            </a:xfrm>
            <a:custGeom>
              <a:rect b="b" l="l" r="r" t="t"/>
              <a:pathLst>
                <a:path extrusionOk="0" h="4495" w="2150">
                  <a:moveTo>
                    <a:pt x="1649" y="1"/>
                  </a:moveTo>
                  <a:cubicBezTo>
                    <a:pt x="1630" y="1"/>
                    <a:pt x="1612" y="3"/>
                    <a:pt x="1593" y="8"/>
                  </a:cubicBezTo>
                  <a:cubicBezTo>
                    <a:pt x="1455" y="29"/>
                    <a:pt x="1367" y="157"/>
                    <a:pt x="1401" y="285"/>
                  </a:cubicBezTo>
                  <a:cubicBezTo>
                    <a:pt x="1637" y="1503"/>
                    <a:pt x="1293" y="2744"/>
                    <a:pt x="483" y="3662"/>
                  </a:cubicBezTo>
                  <a:lnTo>
                    <a:pt x="483" y="3257"/>
                  </a:lnTo>
                  <a:cubicBezTo>
                    <a:pt x="483" y="3128"/>
                    <a:pt x="375" y="3021"/>
                    <a:pt x="247" y="3021"/>
                  </a:cubicBezTo>
                  <a:cubicBezTo>
                    <a:pt x="109" y="3021"/>
                    <a:pt x="1" y="3128"/>
                    <a:pt x="1" y="3257"/>
                  </a:cubicBezTo>
                  <a:lnTo>
                    <a:pt x="1" y="4249"/>
                  </a:lnTo>
                  <a:cubicBezTo>
                    <a:pt x="1" y="4387"/>
                    <a:pt x="109" y="4495"/>
                    <a:pt x="247" y="4495"/>
                  </a:cubicBezTo>
                  <a:lnTo>
                    <a:pt x="1239" y="4495"/>
                  </a:lnTo>
                  <a:cubicBezTo>
                    <a:pt x="1367" y="4495"/>
                    <a:pt x="1475" y="4387"/>
                    <a:pt x="1475" y="4249"/>
                  </a:cubicBezTo>
                  <a:cubicBezTo>
                    <a:pt x="1475" y="4121"/>
                    <a:pt x="1367" y="4013"/>
                    <a:pt x="1239" y="4013"/>
                  </a:cubicBezTo>
                  <a:lnTo>
                    <a:pt x="814" y="4013"/>
                  </a:lnTo>
                  <a:cubicBezTo>
                    <a:pt x="1752" y="2977"/>
                    <a:pt x="2149" y="1567"/>
                    <a:pt x="1870" y="190"/>
                  </a:cubicBezTo>
                  <a:cubicBezTo>
                    <a:pt x="1852" y="81"/>
                    <a:pt x="1756" y="1"/>
                    <a:pt x="16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4701175" y="1126925"/>
              <a:ext cx="133025" cy="133025"/>
            </a:xfrm>
            <a:custGeom>
              <a:rect b="b" l="l" r="r" t="t"/>
              <a:pathLst>
                <a:path extrusionOk="0" h="5321" w="5321">
                  <a:moveTo>
                    <a:pt x="2662" y="0"/>
                  </a:moveTo>
                  <a:cubicBezTo>
                    <a:pt x="1198" y="0"/>
                    <a:pt x="0" y="1195"/>
                    <a:pt x="0" y="2659"/>
                  </a:cubicBezTo>
                  <a:cubicBezTo>
                    <a:pt x="0" y="4123"/>
                    <a:pt x="1198" y="5320"/>
                    <a:pt x="2662" y="5320"/>
                  </a:cubicBezTo>
                  <a:cubicBezTo>
                    <a:pt x="2790" y="5320"/>
                    <a:pt x="2895" y="5213"/>
                    <a:pt x="2895" y="5074"/>
                  </a:cubicBezTo>
                  <a:cubicBezTo>
                    <a:pt x="2895" y="4946"/>
                    <a:pt x="2790" y="4838"/>
                    <a:pt x="2662" y="4838"/>
                  </a:cubicBezTo>
                  <a:cubicBezTo>
                    <a:pt x="1454" y="4838"/>
                    <a:pt x="482" y="3857"/>
                    <a:pt x="482" y="2659"/>
                  </a:cubicBezTo>
                  <a:cubicBezTo>
                    <a:pt x="482" y="1452"/>
                    <a:pt x="1454" y="480"/>
                    <a:pt x="2662" y="480"/>
                  </a:cubicBezTo>
                  <a:cubicBezTo>
                    <a:pt x="3856" y="480"/>
                    <a:pt x="4841" y="1452"/>
                    <a:pt x="4841" y="2659"/>
                  </a:cubicBezTo>
                  <a:cubicBezTo>
                    <a:pt x="4841" y="3536"/>
                    <a:pt x="4318" y="4326"/>
                    <a:pt x="3515" y="4669"/>
                  </a:cubicBezTo>
                  <a:cubicBezTo>
                    <a:pt x="3387" y="4721"/>
                    <a:pt x="3333" y="4862"/>
                    <a:pt x="3387" y="4977"/>
                  </a:cubicBezTo>
                  <a:cubicBezTo>
                    <a:pt x="3427" y="5072"/>
                    <a:pt x="3513" y="5126"/>
                    <a:pt x="3603" y="5126"/>
                  </a:cubicBezTo>
                  <a:cubicBezTo>
                    <a:pt x="3635" y="5126"/>
                    <a:pt x="3667" y="5119"/>
                    <a:pt x="3697" y="5105"/>
                  </a:cubicBezTo>
                  <a:cubicBezTo>
                    <a:pt x="4679" y="4690"/>
                    <a:pt x="5320" y="3728"/>
                    <a:pt x="5320" y="2659"/>
                  </a:cubicBezTo>
                  <a:cubicBezTo>
                    <a:pt x="5320" y="1195"/>
                    <a:pt x="4126" y="0"/>
                    <a:pt x="26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4739125" y="1164800"/>
              <a:ext cx="56875" cy="57200"/>
            </a:xfrm>
            <a:custGeom>
              <a:rect b="b" l="l" r="r" t="t"/>
              <a:pathLst>
                <a:path extrusionOk="0" h="2288" w="2275">
                  <a:moveTo>
                    <a:pt x="1144" y="1"/>
                  </a:moveTo>
                  <a:cubicBezTo>
                    <a:pt x="513" y="1"/>
                    <a:pt x="0" y="513"/>
                    <a:pt x="0" y="1144"/>
                  </a:cubicBezTo>
                  <a:cubicBezTo>
                    <a:pt x="0" y="1775"/>
                    <a:pt x="513" y="2288"/>
                    <a:pt x="1144" y="2288"/>
                  </a:cubicBezTo>
                  <a:cubicBezTo>
                    <a:pt x="1774" y="2288"/>
                    <a:pt x="2274" y="1775"/>
                    <a:pt x="2274" y="1144"/>
                  </a:cubicBezTo>
                  <a:cubicBezTo>
                    <a:pt x="2274" y="1006"/>
                    <a:pt x="2169" y="898"/>
                    <a:pt x="2041" y="898"/>
                  </a:cubicBezTo>
                  <a:cubicBezTo>
                    <a:pt x="1903" y="898"/>
                    <a:pt x="1795" y="1006"/>
                    <a:pt x="1795" y="1144"/>
                  </a:cubicBezTo>
                  <a:cubicBezTo>
                    <a:pt x="1795" y="1508"/>
                    <a:pt x="1505" y="1808"/>
                    <a:pt x="1144" y="1808"/>
                  </a:cubicBezTo>
                  <a:cubicBezTo>
                    <a:pt x="780" y="1808"/>
                    <a:pt x="480" y="1508"/>
                    <a:pt x="480" y="1144"/>
                  </a:cubicBezTo>
                  <a:cubicBezTo>
                    <a:pt x="480" y="783"/>
                    <a:pt x="780" y="483"/>
                    <a:pt x="1144" y="483"/>
                  </a:cubicBezTo>
                  <a:cubicBezTo>
                    <a:pt x="1272" y="483"/>
                    <a:pt x="1377" y="375"/>
                    <a:pt x="1377" y="247"/>
                  </a:cubicBezTo>
                  <a:cubicBezTo>
                    <a:pt x="1377" y="108"/>
                    <a:pt x="1272" y="1"/>
                    <a:pt x="1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4652575" y="1107425"/>
              <a:ext cx="53675" cy="112475"/>
            </a:xfrm>
            <a:custGeom>
              <a:rect b="b" l="l" r="r" t="t"/>
              <a:pathLst>
                <a:path extrusionOk="0" h="4499" w="2147">
                  <a:moveTo>
                    <a:pt x="908" y="1"/>
                  </a:moveTo>
                  <a:cubicBezTo>
                    <a:pt x="780" y="1"/>
                    <a:pt x="662" y="106"/>
                    <a:pt x="662" y="234"/>
                  </a:cubicBezTo>
                  <a:cubicBezTo>
                    <a:pt x="662" y="373"/>
                    <a:pt x="780" y="480"/>
                    <a:pt x="908" y="480"/>
                  </a:cubicBezTo>
                  <a:lnTo>
                    <a:pt x="1326" y="480"/>
                  </a:lnTo>
                  <a:cubicBezTo>
                    <a:pt x="396" y="1516"/>
                    <a:pt x="1" y="2926"/>
                    <a:pt x="278" y="4296"/>
                  </a:cubicBezTo>
                  <a:cubicBezTo>
                    <a:pt x="301" y="4411"/>
                    <a:pt x="396" y="4498"/>
                    <a:pt x="514" y="4498"/>
                  </a:cubicBezTo>
                  <a:cubicBezTo>
                    <a:pt x="524" y="4498"/>
                    <a:pt x="544" y="4488"/>
                    <a:pt x="557" y="4488"/>
                  </a:cubicBezTo>
                  <a:cubicBezTo>
                    <a:pt x="685" y="4465"/>
                    <a:pt x="770" y="4337"/>
                    <a:pt x="750" y="4208"/>
                  </a:cubicBezTo>
                  <a:cubicBezTo>
                    <a:pt x="503" y="2990"/>
                    <a:pt x="844" y="1752"/>
                    <a:pt x="1667" y="834"/>
                  </a:cubicBezTo>
                  <a:lnTo>
                    <a:pt x="1667" y="1239"/>
                  </a:lnTo>
                  <a:cubicBezTo>
                    <a:pt x="1667" y="1368"/>
                    <a:pt x="1775" y="1475"/>
                    <a:pt x="1903" y="1475"/>
                  </a:cubicBezTo>
                  <a:cubicBezTo>
                    <a:pt x="2031" y="1475"/>
                    <a:pt x="2147" y="1368"/>
                    <a:pt x="2147" y="1239"/>
                  </a:cubicBezTo>
                  <a:lnTo>
                    <a:pt x="2147" y="234"/>
                  </a:lnTo>
                  <a:cubicBezTo>
                    <a:pt x="2147" y="106"/>
                    <a:pt x="2031" y="1"/>
                    <a:pt x="19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4824825" y="1017475"/>
              <a:ext cx="148525" cy="190625"/>
            </a:xfrm>
            <a:custGeom>
              <a:rect b="b" l="l" r="r" t="t"/>
              <a:pathLst>
                <a:path extrusionOk="0" h="7625" w="5941">
                  <a:moveTo>
                    <a:pt x="266" y="1"/>
                  </a:moveTo>
                  <a:cubicBezTo>
                    <a:pt x="174" y="1"/>
                    <a:pt x="84" y="61"/>
                    <a:pt x="44" y="158"/>
                  </a:cubicBezTo>
                  <a:cubicBezTo>
                    <a:pt x="0" y="276"/>
                    <a:pt x="64" y="415"/>
                    <a:pt x="182" y="468"/>
                  </a:cubicBezTo>
                  <a:cubicBezTo>
                    <a:pt x="1508" y="958"/>
                    <a:pt x="2641" y="1835"/>
                    <a:pt x="3461" y="2999"/>
                  </a:cubicBezTo>
                  <a:cubicBezTo>
                    <a:pt x="4254" y="4122"/>
                    <a:pt x="4692" y="5435"/>
                    <a:pt x="4733" y="6804"/>
                  </a:cubicBezTo>
                  <a:lnTo>
                    <a:pt x="4446" y="6514"/>
                  </a:lnTo>
                  <a:cubicBezTo>
                    <a:pt x="4397" y="6467"/>
                    <a:pt x="4336" y="6443"/>
                    <a:pt x="4274" y="6443"/>
                  </a:cubicBezTo>
                  <a:cubicBezTo>
                    <a:pt x="4213" y="6443"/>
                    <a:pt x="4151" y="6467"/>
                    <a:pt x="4102" y="6514"/>
                  </a:cubicBezTo>
                  <a:cubicBezTo>
                    <a:pt x="4007" y="6612"/>
                    <a:pt x="4007" y="6760"/>
                    <a:pt x="4102" y="6855"/>
                  </a:cubicBezTo>
                  <a:lnTo>
                    <a:pt x="4807" y="7560"/>
                  </a:lnTo>
                  <a:cubicBezTo>
                    <a:pt x="4851" y="7604"/>
                    <a:pt x="4915" y="7624"/>
                    <a:pt x="4979" y="7624"/>
                  </a:cubicBezTo>
                  <a:cubicBezTo>
                    <a:pt x="5043" y="7624"/>
                    <a:pt x="5097" y="7604"/>
                    <a:pt x="5151" y="7560"/>
                  </a:cubicBezTo>
                  <a:lnTo>
                    <a:pt x="5846" y="6855"/>
                  </a:lnTo>
                  <a:cubicBezTo>
                    <a:pt x="5941" y="6760"/>
                    <a:pt x="5941" y="6612"/>
                    <a:pt x="5846" y="6514"/>
                  </a:cubicBezTo>
                  <a:cubicBezTo>
                    <a:pt x="5802" y="6467"/>
                    <a:pt x="5741" y="6443"/>
                    <a:pt x="5679" y="6443"/>
                  </a:cubicBezTo>
                  <a:cubicBezTo>
                    <a:pt x="5618" y="6443"/>
                    <a:pt x="5556" y="6467"/>
                    <a:pt x="5512" y="6514"/>
                  </a:cubicBezTo>
                  <a:lnTo>
                    <a:pt x="5215" y="6814"/>
                  </a:lnTo>
                  <a:cubicBezTo>
                    <a:pt x="5171" y="5340"/>
                    <a:pt x="4702" y="3930"/>
                    <a:pt x="3846" y="2722"/>
                  </a:cubicBezTo>
                  <a:cubicBezTo>
                    <a:pt x="2982" y="1484"/>
                    <a:pt x="1774" y="543"/>
                    <a:pt x="354" y="20"/>
                  </a:cubicBezTo>
                  <a:cubicBezTo>
                    <a:pt x="325" y="7"/>
                    <a:pt x="296" y="1"/>
                    <a:pt x="2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4740725" y="1083075"/>
              <a:ext cx="112950" cy="48925"/>
            </a:xfrm>
            <a:custGeom>
              <a:rect b="b" l="l" r="r" t="t"/>
              <a:pathLst>
                <a:path extrusionOk="0" h="1957" w="4518">
                  <a:moveTo>
                    <a:pt x="1088" y="0"/>
                  </a:moveTo>
                  <a:cubicBezTo>
                    <a:pt x="797" y="0"/>
                    <a:pt x="504" y="29"/>
                    <a:pt x="213" y="88"/>
                  </a:cubicBezTo>
                  <a:cubicBezTo>
                    <a:pt x="85" y="108"/>
                    <a:pt x="0" y="237"/>
                    <a:pt x="31" y="365"/>
                  </a:cubicBezTo>
                  <a:cubicBezTo>
                    <a:pt x="52" y="480"/>
                    <a:pt x="158" y="560"/>
                    <a:pt x="272" y="560"/>
                  </a:cubicBezTo>
                  <a:cubicBezTo>
                    <a:pt x="285" y="560"/>
                    <a:pt x="298" y="559"/>
                    <a:pt x="310" y="557"/>
                  </a:cubicBezTo>
                  <a:cubicBezTo>
                    <a:pt x="570" y="505"/>
                    <a:pt x="830" y="479"/>
                    <a:pt x="1088" y="479"/>
                  </a:cubicBezTo>
                  <a:cubicBezTo>
                    <a:pt x="2041" y="479"/>
                    <a:pt x="2962" y="829"/>
                    <a:pt x="3685" y="1475"/>
                  </a:cubicBezTo>
                  <a:lnTo>
                    <a:pt x="3279" y="1475"/>
                  </a:lnTo>
                  <a:cubicBezTo>
                    <a:pt x="3151" y="1475"/>
                    <a:pt x="3044" y="1583"/>
                    <a:pt x="3044" y="1711"/>
                  </a:cubicBezTo>
                  <a:cubicBezTo>
                    <a:pt x="3044" y="1839"/>
                    <a:pt x="3151" y="1957"/>
                    <a:pt x="3279" y="1957"/>
                  </a:cubicBezTo>
                  <a:lnTo>
                    <a:pt x="4274" y="1957"/>
                  </a:lnTo>
                  <a:cubicBezTo>
                    <a:pt x="4413" y="1957"/>
                    <a:pt x="4518" y="1839"/>
                    <a:pt x="4518" y="1711"/>
                  </a:cubicBezTo>
                  <a:lnTo>
                    <a:pt x="4518" y="719"/>
                  </a:lnTo>
                  <a:cubicBezTo>
                    <a:pt x="4518" y="590"/>
                    <a:pt x="4413" y="472"/>
                    <a:pt x="4274" y="472"/>
                  </a:cubicBezTo>
                  <a:cubicBezTo>
                    <a:pt x="4146" y="472"/>
                    <a:pt x="4038" y="590"/>
                    <a:pt x="4038" y="719"/>
                  </a:cubicBezTo>
                  <a:lnTo>
                    <a:pt x="4038" y="1134"/>
                  </a:lnTo>
                  <a:cubicBezTo>
                    <a:pt x="3221" y="402"/>
                    <a:pt x="2172" y="0"/>
                    <a:pt x="10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4670475" y="988225"/>
              <a:ext cx="25900" cy="27325"/>
            </a:xfrm>
            <a:custGeom>
              <a:rect b="b" l="l" r="r" t="t"/>
              <a:pathLst>
                <a:path extrusionOk="0" h="1093" w="1036">
                  <a:moveTo>
                    <a:pt x="769" y="1"/>
                  </a:moveTo>
                  <a:cubicBezTo>
                    <a:pt x="704" y="1"/>
                    <a:pt x="639" y="27"/>
                    <a:pt x="587" y="77"/>
                  </a:cubicBezTo>
                  <a:cubicBezTo>
                    <a:pt x="587" y="90"/>
                    <a:pt x="385" y="313"/>
                    <a:pt x="75" y="708"/>
                  </a:cubicBezTo>
                  <a:cubicBezTo>
                    <a:pt x="0" y="815"/>
                    <a:pt x="21" y="964"/>
                    <a:pt x="118" y="1039"/>
                  </a:cubicBezTo>
                  <a:cubicBezTo>
                    <a:pt x="162" y="1082"/>
                    <a:pt x="213" y="1092"/>
                    <a:pt x="267" y="1092"/>
                  </a:cubicBezTo>
                  <a:cubicBezTo>
                    <a:pt x="341" y="1092"/>
                    <a:pt x="418" y="1062"/>
                    <a:pt x="459" y="998"/>
                  </a:cubicBezTo>
                  <a:cubicBezTo>
                    <a:pt x="749" y="623"/>
                    <a:pt x="941" y="410"/>
                    <a:pt x="941" y="410"/>
                  </a:cubicBezTo>
                  <a:cubicBezTo>
                    <a:pt x="1036" y="313"/>
                    <a:pt x="1026" y="154"/>
                    <a:pt x="931" y="67"/>
                  </a:cubicBezTo>
                  <a:cubicBezTo>
                    <a:pt x="885" y="22"/>
                    <a:pt x="827" y="1"/>
                    <a:pt x="7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4677125" y="10155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490E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7" name="Google Shape;197;p16"/>
          <p:cNvSpPr txBox="1"/>
          <p:nvPr/>
        </p:nvSpPr>
        <p:spPr>
          <a:xfrm>
            <a:off x="2855391" y="967350"/>
            <a:ext cx="34332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How to explore your breast?</a:t>
            </a:r>
            <a:endParaRPr sz="1800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34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Breast Cancer Infographics</a:t>
            </a:r>
            <a:endParaRPr/>
          </a:p>
        </p:txBody>
      </p:sp>
      <p:sp>
        <p:nvSpPr>
          <p:cNvPr id="975" name="Google Shape;975;p34"/>
          <p:cNvSpPr/>
          <p:nvPr/>
        </p:nvSpPr>
        <p:spPr>
          <a:xfrm>
            <a:off x="609825" y="1846126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0000" spcFirstLastPara="1" rIns="27430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6" name="Google Shape;976;p34"/>
          <p:cNvSpPr/>
          <p:nvPr/>
        </p:nvSpPr>
        <p:spPr>
          <a:xfrm>
            <a:off x="609825" y="3972387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object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7" name="Google Shape;977;p34"/>
          <p:cNvSpPr/>
          <p:nvPr/>
        </p:nvSpPr>
        <p:spPr>
          <a:xfrm>
            <a:off x="6618000" y="1846124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274300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 is the ringed planet. It is composed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8" name="Google Shape;978;p34"/>
          <p:cNvSpPr/>
          <p:nvPr/>
        </p:nvSpPr>
        <p:spPr>
          <a:xfrm>
            <a:off x="6618000" y="3972388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9" name="Google Shape;979;p34"/>
          <p:cNvSpPr txBox="1"/>
          <p:nvPr/>
        </p:nvSpPr>
        <p:spPr>
          <a:xfrm>
            <a:off x="6618000" y="1448038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Rare </a:t>
            </a:r>
            <a:r>
              <a:rPr lang="en"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subtypes</a:t>
            </a:r>
            <a:endParaRPr sz="1700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80" name="Google Shape;980;p34"/>
          <p:cNvSpPr txBox="1"/>
          <p:nvPr/>
        </p:nvSpPr>
        <p:spPr>
          <a:xfrm>
            <a:off x="609825" y="1448038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IDC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81" name="Google Shape;981;p34"/>
          <p:cNvSpPr txBox="1"/>
          <p:nvPr/>
        </p:nvSpPr>
        <p:spPr>
          <a:xfrm>
            <a:off x="6618000" y="3574285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Lobul</a:t>
            </a:r>
            <a:r>
              <a:rPr lang="en"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ar-ductal</a:t>
            </a:r>
            <a:endParaRPr sz="17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82" name="Google Shape;982;p34"/>
          <p:cNvSpPr txBox="1"/>
          <p:nvPr/>
        </p:nvSpPr>
        <p:spPr>
          <a:xfrm>
            <a:off x="609825" y="3574288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ILC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83" name="Google Shape;983;p34"/>
          <p:cNvSpPr/>
          <p:nvPr/>
        </p:nvSpPr>
        <p:spPr>
          <a:xfrm rot="-1800128">
            <a:off x="3102818" y="1364202"/>
            <a:ext cx="2933811" cy="2933811"/>
          </a:xfrm>
          <a:prstGeom prst="blockArc">
            <a:avLst>
              <a:gd fmla="val 5417617" name="adj1"/>
              <a:gd fmla="val 12894146" name="adj2"/>
              <a:gd fmla="val 24798" name="adj3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Google Shape;984;p34"/>
          <p:cNvSpPr/>
          <p:nvPr/>
        </p:nvSpPr>
        <p:spPr>
          <a:xfrm>
            <a:off x="2960266" y="1208453"/>
            <a:ext cx="3223447" cy="3265858"/>
          </a:xfrm>
          <a:custGeom>
            <a:rect b="b" l="l" r="r" t="t"/>
            <a:pathLst>
              <a:path extrusionOk="0" h="13420" w="13246">
                <a:moveTo>
                  <a:pt x="6734" y="1"/>
                </a:moveTo>
                <a:cubicBezTo>
                  <a:pt x="6698" y="1"/>
                  <a:pt x="6662" y="37"/>
                  <a:pt x="6662" y="74"/>
                </a:cubicBezTo>
                <a:cubicBezTo>
                  <a:pt x="6662" y="114"/>
                  <a:pt x="6698" y="151"/>
                  <a:pt x="6734" y="151"/>
                </a:cubicBezTo>
                <a:cubicBezTo>
                  <a:pt x="9763" y="151"/>
                  <a:pt x="12319" y="2194"/>
                  <a:pt x="13091" y="4955"/>
                </a:cubicBezTo>
                <a:cubicBezTo>
                  <a:pt x="13110" y="4988"/>
                  <a:pt x="13138" y="5019"/>
                  <a:pt x="13167" y="5019"/>
                </a:cubicBezTo>
                <a:cubicBezTo>
                  <a:pt x="13174" y="5019"/>
                  <a:pt x="13180" y="5017"/>
                  <a:pt x="13187" y="5014"/>
                </a:cubicBezTo>
                <a:cubicBezTo>
                  <a:pt x="13228" y="5014"/>
                  <a:pt x="13246" y="4955"/>
                  <a:pt x="13246" y="4919"/>
                </a:cubicBezTo>
                <a:cubicBezTo>
                  <a:pt x="12433" y="2081"/>
                  <a:pt x="9840" y="19"/>
                  <a:pt x="6734" y="1"/>
                </a:cubicBezTo>
                <a:close/>
                <a:moveTo>
                  <a:pt x="3242" y="999"/>
                </a:moveTo>
                <a:cubicBezTo>
                  <a:pt x="3229" y="999"/>
                  <a:pt x="3213" y="1006"/>
                  <a:pt x="3197" y="1023"/>
                </a:cubicBezTo>
                <a:cubicBezTo>
                  <a:pt x="1267" y="2194"/>
                  <a:pt x="0" y="4333"/>
                  <a:pt x="0" y="6753"/>
                </a:cubicBezTo>
                <a:cubicBezTo>
                  <a:pt x="0" y="6789"/>
                  <a:pt x="19" y="6830"/>
                  <a:pt x="59" y="6830"/>
                </a:cubicBezTo>
                <a:cubicBezTo>
                  <a:pt x="114" y="6830"/>
                  <a:pt x="132" y="6789"/>
                  <a:pt x="132" y="6753"/>
                </a:cubicBezTo>
                <a:cubicBezTo>
                  <a:pt x="132" y="4387"/>
                  <a:pt x="1399" y="2308"/>
                  <a:pt x="3274" y="1136"/>
                </a:cubicBezTo>
                <a:cubicBezTo>
                  <a:pt x="3311" y="1113"/>
                  <a:pt x="3311" y="1077"/>
                  <a:pt x="3292" y="1041"/>
                </a:cubicBezTo>
                <a:cubicBezTo>
                  <a:pt x="3281" y="1016"/>
                  <a:pt x="3264" y="999"/>
                  <a:pt x="3242" y="999"/>
                </a:cubicBezTo>
                <a:close/>
                <a:moveTo>
                  <a:pt x="621" y="9357"/>
                </a:moveTo>
                <a:cubicBezTo>
                  <a:pt x="609" y="9357"/>
                  <a:pt x="597" y="9359"/>
                  <a:pt x="586" y="9364"/>
                </a:cubicBezTo>
                <a:cubicBezTo>
                  <a:pt x="568" y="9382"/>
                  <a:pt x="550" y="9423"/>
                  <a:pt x="568" y="9459"/>
                </a:cubicBezTo>
                <a:cubicBezTo>
                  <a:pt x="1458" y="11521"/>
                  <a:pt x="3351" y="13033"/>
                  <a:pt x="5622" y="13414"/>
                </a:cubicBezTo>
                <a:cubicBezTo>
                  <a:pt x="5658" y="13414"/>
                  <a:pt x="5695" y="13396"/>
                  <a:pt x="5695" y="13355"/>
                </a:cubicBezTo>
                <a:cubicBezTo>
                  <a:pt x="5713" y="13319"/>
                  <a:pt x="5676" y="13283"/>
                  <a:pt x="5640" y="13260"/>
                </a:cubicBezTo>
                <a:cubicBezTo>
                  <a:pt x="3424" y="12901"/>
                  <a:pt x="1572" y="11407"/>
                  <a:pt x="700" y="9400"/>
                </a:cubicBezTo>
                <a:cubicBezTo>
                  <a:pt x="686" y="9374"/>
                  <a:pt x="654" y="9357"/>
                  <a:pt x="621" y="9357"/>
                </a:cubicBezTo>
                <a:close/>
                <a:moveTo>
                  <a:pt x="13063" y="8826"/>
                </a:moveTo>
                <a:cubicBezTo>
                  <a:pt x="13037" y="8826"/>
                  <a:pt x="13014" y="8843"/>
                  <a:pt x="13001" y="8874"/>
                </a:cubicBezTo>
                <a:cubicBezTo>
                  <a:pt x="12224" y="11162"/>
                  <a:pt x="10235" y="12883"/>
                  <a:pt x="7815" y="13283"/>
                </a:cubicBezTo>
                <a:cubicBezTo>
                  <a:pt x="7779" y="13283"/>
                  <a:pt x="7738" y="13319"/>
                  <a:pt x="7738" y="13355"/>
                </a:cubicBezTo>
                <a:cubicBezTo>
                  <a:pt x="7753" y="13389"/>
                  <a:pt x="7783" y="13419"/>
                  <a:pt x="7813" y="13419"/>
                </a:cubicBezTo>
                <a:cubicBezTo>
                  <a:pt x="7820" y="13419"/>
                  <a:pt x="7827" y="13418"/>
                  <a:pt x="7833" y="13414"/>
                </a:cubicBezTo>
                <a:cubicBezTo>
                  <a:pt x="10312" y="13015"/>
                  <a:pt x="12338" y="11257"/>
                  <a:pt x="13132" y="8928"/>
                </a:cubicBezTo>
                <a:cubicBezTo>
                  <a:pt x="13150" y="8892"/>
                  <a:pt x="13132" y="8855"/>
                  <a:pt x="13091" y="8833"/>
                </a:cubicBezTo>
                <a:cubicBezTo>
                  <a:pt x="13082" y="8828"/>
                  <a:pt x="13072" y="8826"/>
                  <a:pt x="13063" y="8826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34"/>
          <p:cNvSpPr/>
          <p:nvPr/>
        </p:nvSpPr>
        <p:spPr>
          <a:xfrm flipH="1" rot="8999872">
            <a:off x="3102828" y="1364204"/>
            <a:ext cx="2933811" cy="2933811"/>
          </a:xfrm>
          <a:prstGeom prst="blockArc">
            <a:avLst>
              <a:gd fmla="val 16116200" name="adj1"/>
              <a:gd fmla="val 20264663" name="adj2"/>
              <a:gd fmla="val 24928" name="adj3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34"/>
          <p:cNvSpPr/>
          <p:nvPr/>
        </p:nvSpPr>
        <p:spPr>
          <a:xfrm flipH="1" rot="9000176">
            <a:off x="3102903" y="1374524"/>
            <a:ext cx="2933661" cy="2933661"/>
          </a:xfrm>
          <a:prstGeom prst="blockArc">
            <a:avLst>
              <a:gd fmla="val 20018140" name="adj1"/>
              <a:gd fmla="val 439865" name="adj2"/>
              <a:gd fmla="val 24916" name="adj3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34"/>
          <p:cNvSpPr/>
          <p:nvPr/>
        </p:nvSpPr>
        <p:spPr>
          <a:xfrm flipH="1" rot="1921553">
            <a:off x="3105043" y="1374382"/>
            <a:ext cx="2933799" cy="2933799"/>
          </a:xfrm>
          <a:prstGeom prst="blockArc">
            <a:avLst>
              <a:gd fmla="val 14283188" name="adj1"/>
              <a:gd fmla="val 3535800" name="adj2"/>
              <a:gd fmla="val 24916" name="adj3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34"/>
          <p:cNvSpPr/>
          <p:nvPr/>
        </p:nvSpPr>
        <p:spPr>
          <a:xfrm>
            <a:off x="609825" y="3176625"/>
            <a:ext cx="1290300" cy="4446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25</a:t>
            </a:r>
            <a:r>
              <a:rPr b="1" lang="en" sz="20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%</a:t>
            </a:r>
            <a:endParaRPr sz="2000">
              <a:solidFill>
                <a:schemeClr val="accent4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89" name="Google Shape;989;p34"/>
          <p:cNvSpPr/>
          <p:nvPr/>
        </p:nvSpPr>
        <p:spPr>
          <a:xfrm>
            <a:off x="609825" y="1050375"/>
            <a:ext cx="1290300" cy="4446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5</a:t>
            </a:r>
            <a:r>
              <a:rPr b="1" lang="en" sz="200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0%</a:t>
            </a:r>
            <a:endParaRPr sz="2000">
              <a:solidFill>
                <a:schemeClr val="accent5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90" name="Google Shape;990;p34"/>
          <p:cNvSpPr/>
          <p:nvPr/>
        </p:nvSpPr>
        <p:spPr>
          <a:xfrm>
            <a:off x="7243875" y="3176625"/>
            <a:ext cx="1290300" cy="4446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15</a:t>
            </a:r>
            <a:r>
              <a:rPr b="1" lang="en" sz="20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%</a:t>
            </a:r>
            <a:endParaRPr sz="2000">
              <a:solidFill>
                <a:schemeClr val="accent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91" name="Google Shape;991;p34"/>
          <p:cNvSpPr/>
          <p:nvPr/>
        </p:nvSpPr>
        <p:spPr>
          <a:xfrm>
            <a:off x="7243875" y="1050375"/>
            <a:ext cx="1290300" cy="4446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10</a:t>
            </a:r>
            <a:r>
              <a:rPr b="1" lang="en" sz="20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%</a:t>
            </a:r>
            <a:endParaRPr sz="2000">
              <a:solidFill>
                <a:schemeClr val="accent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35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Breast Cancer Infographics</a:t>
            </a:r>
            <a:endParaRPr/>
          </a:p>
        </p:txBody>
      </p:sp>
      <p:sp>
        <p:nvSpPr>
          <p:cNvPr id="997" name="Google Shape;997;p35"/>
          <p:cNvSpPr txBox="1"/>
          <p:nvPr/>
        </p:nvSpPr>
        <p:spPr>
          <a:xfrm>
            <a:off x="2855391" y="967350"/>
            <a:ext cx="34332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Consequences</a:t>
            </a:r>
            <a:endParaRPr b="1" sz="1800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998" name="Google Shape;998;p35"/>
          <p:cNvGrpSpPr/>
          <p:nvPr/>
        </p:nvGrpSpPr>
        <p:grpSpPr>
          <a:xfrm>
            <a:off x="3927688" y="2011101"/>
            <a:ext cx="1288609" cy="1376299"/>
            <a:chOff x="3927688" y="2011101"/>
            <a:chExt cx="1288609" cy="1376299"/>
          </a:xfrm>
        </p:grpSpPr>
        <p:sp>
          <p:nvSpPr>
            <p:cNvPr id="999" name="Google Shape;999;p35"/>
            <p:cNvSpPr/>
            <p:nvPr/>
          </p:nvSpPr>
          <p:spPr>
            <a:xfrm>
              <a:off x="4082765" y="2308556"/>
              <a:ext cx="145185" cy="198090"/>
            </a:xfrm>
            <a:custGeom>
              <a:rect b="b" l="l" r="r" t="t"/>
              <a:pathLst>
                <a:path extrusionOk="0" h="3104" w="2275">
                  <a:moveTo>
                    <a:pt x="576" y="0"/>
                  </a:moveTo>
                  <a:lnTo>
                    <a:pt x="0" y="253"/>
                  </a:lnTo>
                  <a:lnTo>
                    <a:pt x="883" y="2163"/>
                  </a:lnTo>
                  <a:cubicBezTo>
                    <a:pt x="728" y="2372"/>
                    <a:pt x="590" y="2584"/>
                    <a:pt x="475" y="2810"/>
                  </a:cubicBezTo>
                  <a:lnTo>
                    <a:pt x="1025" y="3103"/>
                  </a:lnTo>
                  <a:cubicBezTo>
                    <a:pt x="1362" y="2500"/>
                    <a:pt x="1783" y="1995"/>
                    <a:pt x="2275" y="1644"/>
                  </a:cubicBezTo>
                  <a:lnTo>
                    <a:pt x="1894" y="1139"/>
                  </a:lnTo>
                  <a:cubicBezTo>
                    <a:pt x="1699" y="1277"/>
                    <a:pt x="1503" y="1446"/>
                    <a:pt x="1335" y="1631"/>
                  </a:cubicBezTo>
                  <a:lnTo>
                    <a:pt x="5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5"/>
            <p:cNvSpPr/>
            <p:nvPr/>
          </p:nvSpPr>
          <p:spPr>
            <a:xfrm>
              <a:off x="4043198" y="2491331"/>
              <a:ext cx="568167" cy="896062"/>
            </a:xfrm>
            <a:custGeom>
              <a:rect b="b" l="l" r="r" t="t"/>
              <a:pathLst>
                <a:path extrusionOk="0" h="14041" w="8903">
                  <a:moveTo>
                    <a:pt x="7919" y="0"/>
                  </a:moveTo>
                  <a:lnTo>
                    <a:pt x="7359" y="297"/>
                  </a:lnTo>
                  <a:cubicBezTo>
                    <a:pt x="8801" y="2774"/>
                    <a:pt x="7574" y="6163"/>
                    <a:pt x="4518" y="6163"/>
                  </a:cubicBezTo>
                  <a:cubicBezTo>
                    <a:pt x="4510" y="6163"/>
                    <a:pt x="4503" y="6163"/>
                    <a:pt x="4495" y="6163"/>
                  </a:cubicBezTo>
                  <a:cubicBezTo>
                    <a:pt x="4475" y="6163"/>
                    <a:pt x="4455" y="6163"/>
                    <a:pt x="4434" y="6163"/>
                  </a:cubicBezTo>
                  <a:cubicBezTo>
                    <a:pt x="1708" y="6163"/>
                    <a:pt x="291" y="3241"/>
                    <a:pt x="1365" y="843"/>
                  </a:cubicBezTo>
                  <a:lnTo>
                    <a:pt x="775" y="620"/>
                  </a:lnTo>
                  <a:lnTo>
                    <a:pt x="775" y="620"/>
                  </a:lnTo>
                  <a:cubicBezTo>
                    <a:pt x="0" y="2473"/>
                    <a:pt x="354" y="4775"/>
                    <a:pt x="1982" y="5968"/>
                  </a:cubicBezTo>
                  <a:lnTo>
                    <a:pt x="2669" y="10813"/>
                  </a:lnTo>
                  <a:lnTo>
                    <a:pt x="1601" y="14041"/>
                  </a:lnTo>
                  <a:lnTo>
                    <a:pt x="2261" y="14041"/>
                  </a:lnTo>
                  <a:lnTo>
                    <a:pt x="3329" y="10867"/>
                  </a:lnTo>
                  <a:lnTo>
                    <a:pt x="2682" y="6402"/>
                  </a:lnTo>
                  <a:lnTo>
                    <a:pt x="2682" y="6402"/>
                  </a:lnTo>
                  <a:cubicBezTo>
                    <a:pt x="3231" y="6672"/>
                    <a:pt x="3847" y="6803"/>
                    <a:pt x="4464" y="6803"/>
                  </a:cubicBezTo>
                  <a:cubicBezTo>
                    <a:pt x="5552" y="6803"/>
                    <a:pt x="6647" y="6395"/>
                    <a:pt x="7400" y="5617"/>
                  </a:cubicBezTo>
                  <a:cubicBezTo>
                    <a:pt x="8876" y="4185"/>
                    <a:pt x="8903" y="1783"/>
                    <a:pt x="79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5"/>
            <p:cNvSpPr/>
            <p:nvPr/>
          </p:nvSpPr>
          <p:spPr>
            <a:xfrm>
              <a:off x="3927688" y="2011101"/>
              <a:ext cx="522410" cy="1376288"/>
            </a:xfrm>
            <a:custGeom>
              <a:rect b="b" l="l" r="r" t="t"/>
              <a:pathLst>
                <a:path extrusionOk="0" h="21566" w="8186">
                  <a:moveTo>
                    <a:pt x="7555" y="1"/>
                  </a:moveTo>
                  <a:lnTo>
                    <a:pt x="7555" y="759"/>
                  </a:lnTo>
                  <a:cubicBezTo>
                    <a:pt x="7555" y="1069"/>
                    <a:pt x="7330" y="1335"/>
                    <a:pt x="7020" y="1376"/>
                  </a:cubicBezTo>
                  <a:lnTo>
                    <a:pt x="2851" y="1911"/>
                  </a:lnTo>
                  <a:cubicBezTo>
                    <a:pt x="1221" y="2120"/>
                    <a:pt x="1" y="3512"/>
                    <a:pt x="1" y="5153"/>
                  </a:cubicBezTo>
                  <a:lnTo>
                    <a:pt x="1" y="21566"/>
                  </a:lnTo>
                  <a:lnTo>
                    <a:pt x="631" y="21566"/>
                  </a:lnTo>
                  <a:lnTo>
                    <a:pt x="631" y="5153"/>
                  </a:lnTo>
                  <a:cubicBezTo>
                    <a:pt x="631" y="3832"/>
                    <a:pt x="1615" y="2710"/>
                    <a:pt x="2936" y="2542"/>
                  </a:cubicBezTo>
                  <a:lnTo>
                    <a:pt x="7090" y="1996"/>
                  </a:lnTo>
                  <a:cubicBezTo>
                    <a:pt x="7724" y="1925"/>
                    <a:pt x="8185" y="1389"/>
                    <a:pt x="8185" y="759"/>
                  </a:cubicBezTo>
                  <a:lnTo>
                    <a:pt x="81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35"/>
            <p:cNvSpPr/>
            <p:nvPr/>
          </p:nvSpPr>
          <p:spPr>
            <a:xfrm>
              <a:off x="5175772" y="3303926"/>
              <a:ext cx="40524" cy="83473"/>
            </a:xfrm>
            <a:custGeom>
              <a:rect b="b" l="l" r="r" t="t"/>
              <a:pathLst>
                <a:path extrusionOk="0" h="1308" w="635">
                  <a:moveTo>
                    <a:pt x="1" y="1"/>
                  </a:moveTo>
                  <a:lnTo>
                    <a:pt x="1" y="1308"/>
                  </a:lnTo>
                  <a:lnTo>
                    <a:pt x="634" y="1308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35"/>
            <p:cNvSpPr/>
            <p:nvPr/>
          </p:nvSpPr>
          <p:spPr>
            <a:xfrm>
              <a:off x="5175772" y="3223260"/>
              <a:ext cx="40524" cy="40524"/>
            </a:xfrm>
            <a:custGeom>
              <a:rect b="b" l="l" r="r" t="t"/>
              <a:pathLst>
                <a:path extrusionOk="0" h="635" w="635">
                  <a:moveTo>
                    <a:pt x="1" y="1"/>
                  </a:moveTo>
                  <a:lnTo>
                    <a:pt x="1" y="634"/>
                  </a:lnTo>
                  <a:lnTo>
                    <a:pt x="634" y="634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5"/>
            <p:cNvSpPr/>
            <p:nvPr/>
          </p:nvSpPr>
          <p:spPr>
            <a:xfrm>
              <a:off x="4693693" y="2011101"/>
              <a:ext cx="522602" cy="1172008"/>
            </a:xfrm>
            <a:custGeom>
              <a:rect b="b" l="l" r="r" t="t"/>
              <a:pathLst>
                <a:path extrusionOk="0" h="18365" w="8189">
                  <a:moveTo>
                    <a:pt x="0" y="1"/>
                  </a:moveTo>
                  <a:lnTo>
                    <a:pt x="0" y="759"/>
                  </a:lnTo>
                  <a:cubicBezTo>
                    <a:pt x="0" y="1389"/>
                    <a:pt x="465" y="1925"/>
                    <a:pt x="1095" y="2009"/>
                  </a:cubicBezTo>
                  <a:lnTo>
                    <a:pt x="5267" y="2542"/>
                  </a:lnTo>
                  <a:cubicBezTo>
                    <a:pt x="6571" y="2710"/>
                    <a:pt x="7555" y="3832"/>
                    <a:pt x="7555" y="5153"/>
                  </a:cubicBezTo>
                  <a:lnTo>
                    <a:pt x="7555" y="18365"/>
                  </a:lnTo>
                  <a:lnTo>
                    <a:pt x="8188" y="18365"/>
                  </a:lnTo>
                  <a:lnTo>
                    <a:pt x="8188" y="5153"/>
                  </a:lnTo>
                  <a:cubicBezTo>
                    <a:pt x="8188" y="3512"/>
                    <a:pt x="6965" y="2120"/>
                    <a:pt x="5337" y="1911"/>
                  </a:cubicBezTo>
                  <a:lnTo>
                    <a:pt x="1179" y="1376"/>
                  </a:lnTo>
                  <a:cubicBezTo>
                    <a:pt x="873" y="1335"/>
                    <a:pt x="634" y="1069"/>
                    <a:pt x="634" y="759"/>
                  </a:cubicBezTo>
                  <a:lnTo>
                    <a:pt x="6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5"/>
            <p:cNvSpPr/>
            <p:nvPr/>
          </p:nvSpPr>
          <p:spPr>
            <a:xfrm>
              <a:off x="4890826" y="2316725"/>
              <a:ext cx="107596" cy="1070666"/>
            </a:xfrm>
            <a:custGeom>
              <a:rect b="b" l="l" r="r" t="t"/>
              <a:pathLst>
                <a:path extrusionOk="0" h="16777" w="1686">
                  <a:moveTo>
                    <a:pt x="675" y="0"/>
                  </a:moveTo>
                  <a:lnTo>
                    <a:pt x="675" y="7019"/>
                  </a:lnTo>
                  <a:lnTo>
                    <a:pt x="675" y="7103"/>
                  </a:lnTo>
                  <a:cubicBezTo>
                    <a:pt x="591" y="7174"/>
                    <a:pt x="479" y="7245"/>
                    <a:pt x="395" y="7315"/>
                  </a:cubicBezTo>
                  <a:lnTo>
                    <a:pt x="618" y="7652"/>
                  </a:lnTo>
                  <a:lnTo>
                    <a:pt x="1" y="13603"/>
                  </a:lnTo>
                  <a:lnTo>
                    <a:pt x="1025" y="16777"/>
                  </a:lnTo>
                  <a:lnTo>
                    <a:pt x="1686" y="16777"/>
                  </a:lnTo>
                  <a:lnTo>
                    <a:pt x="648" y="13532"/>
                  </a:lnTo>
                  <a:lnTo>
                    <a:pt x="1322" y="7063"/>
                  </a:lnTo>
                  <a:lnTo>
                    <a:pt x="13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35"/>
            <p:cNvSpPr/>
            <p:nvPr/>
          </p:nvSpPr>
          <p:spPr>
            <a:xfrm>
              <a:off x="4228780" y="2639389"/>
              <a:ext cx="120870" cy="119785"/>
            </a:xfrm>
            <a:custGeom>
              <a:rect b="b" l="l" r="r" t="t"/>
              <a:pathLst>
                <a:path extrusionOk="0" h="1877" w="1894">
                  <a:moveTo>
                    <a:pt x="953" y="633"/>
                  </a:moveTo>
                  <a:cubicBezTo>
                    <a:pt x="1110" y="633"/>
                    <a:pt x="1264" y="735"/>
                    <a:pt x="1264" y="938"/>
                  </a:cubicBezTo>
                  <a:cubicBezTo>
                    <a:pt x="1264" y="1149"/>
                    <a:pt x="1110" y="1254"/>
                    <a:pt x="953" y="1254"/>
                  </a:cubicBezTo>
                  <a:cubicBezTo>
                    <a:pt x="797" y="1254"/>
                    <a:pt x="639" y="1149"/>
                    <a:pt x="630" y="938"/>
                  </a:cubicBezTo>
                  <a:cubicBezTo>
                    <a:pt x="639" y="735"/>
                    <a:pt x="797" y="633"/>
                    <a:pt x="953" y="633"/>
                  </a:cubicBezTo>
                  <a:close/>
                  <a:moveTo>
                    <a:pt x="947" y="1"/>
                  </a:moveTo>
                  <a:cubicBezTo>
                    <a:pt x="480" y="1"/>
                    <a:pt x="14" y="313"/>
                    <a:pt x="0" y="938"/>
                  </a:cubicBezTo>
                  <a:cubicBezTo>
                    <a:pt x="14" y="1563"/>
                    <a:pt x="480" y="1876"/>
                    <a:pt x="947" y="1876"/>
                  </a:cubicBezTo>
                  <a:cubicBezTo>
                    <a:pt x="1414" y="1876"/>
                    <a:pt x="1880" y="1563"/>
                    <a:pt x="1894" y="938"/>
                  </a:cubicBezTo>
                  <a:cubicBezTo>
                    <a:pt x="1880" y="313"/>
                    <a:pt x="1414" y="1"/>
                    <a:pt x="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35"/>
            <p:cNvSpPr/>
            <p:nvPr/>
          </p:nvSpPr>
          <p:spPr>
            <a:xfrm>
              <a:off x="4848706" y="2800530"/>
              <a:ext cx="51245" cy="51884"/>
            </a:xfrm>
            <a:custGeom>
              <a:rect b="b" l="l" r="r" t="t"/>
              <a:pathLst>
                <a:path extrusionOk="0" h="813" w="803">
                  <a:moveTo>
                    <a:pt x="536" y="0"/>
                  </a:moveTo>
                  <a:cubicBezTo>
                    <a:pt x="368" y="85"/>
                    <a:pt x="183" y="155"/>
                    <a:pt x="1" y="196"/>
                  </a:cubicBezTo>
                  <a:lnTo>
                    <a:pt x="156" y="813"/>
                  </a:lnTo>
                  <a:cubicBezTo>
                    <a:pt x="381" y="759"/>
                    <a:pt x="590" y="674"/>
                    <a:pt x="803" y="590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5"/>
            <p:cNvSpPr/>
            <p:nvPr/>
          </p:nvSpPr>
          <p:spPr>
            <a:xfrm>
              <a:off x="4687439" y="2803082"/>
              <a:ext cx="51245" cy="50416"/>
            </a:xfrm>
            <a:custGeom>
              <a:rect b="b" l="l" r="r" t="t"/>
              <a:pathLst>
                <a:path extrusionOk="0" h="790" w="803">
                  <a:moveTo>
                    <a:pt x="253" y="1"/>
                  </a:moveTo>
                  <a:lnTo>
                    <a:pt x="0" y="577"/>
                  </a:lnTo>
                  <a:cubicBezTo>
                    <a:pt x="213" y="675"/>
                    <a:pt x="435" y="746"/>
                    <a:pt x="647" y="789"/>
                  </a:cubicBezTo>
                  <a:lnTo>
                    <a:pt x="802" y="183"/>
                  </a:lnTo>
                  <a:cubicBezTo>
                    <a:pt x="604" y="129"/>
                    <a:pt x="422" y="72"/>
                    <a:pt x="2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35"/>
            <p:cNvSpPr/>
            <p:nvPr/>
          </p:nvSpPr>
          <p:spPr>
            <a:xfrm>
              <a:off x="4771742" y="2819228"/>
              <a:ext cx="43906" cy="41928"/>
            </a:xfrm>
            <a:custGeom>
              <a:rect b="b" l="l" r="r" t="t"/>
              <a:pathLst>
                <a:path extrusionOk="0" h="657" w="688">
                  <a:moveTo>
                    <a:pt x="630" y="1"/>
                  </a:moveTo>
                  <a:cubicBezTo>
                    <a:pt x="518" y="18"/>
                    <a:pt x="406" y="25"/>
                    <a:pt x="297" y="25"/>
                  </a:cubicBezTo>
                  <a:cubicBezTo>
                    <a:pt x="215" y="25"/>
                    <a:pt x="135" y="21"/>
                    <a:pt x="58" y="14"/>
                  </a:cubicBezTo>
                  <a:lnTo>
                    <a:pt x="0" y="648"/>
                  </a:lnTo>
                  <a:cubicBezTo>
                    <a:pt x="99" y="653"/>
                    <a:pt x="196" y="656"/>
                    <a:pt x="290" y="656"/>
                  </a:cubicBezTo>
                  <a:cubicBezTo>
                    <a:pt x="424" y="656"/>
                    <a:pt x="555" y="650"/>
                    <a:pt x="688" y="634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35"/>
            <p:cNvSpPr/>
            <p:nvPr/>
          </p:nvSpPr>
          <p:spPr>
            <a:xfrm>
              <a:off x="4614942" y="2763770"/>
              <a:ext cx="55585" cy="56415"/>
            </a:xfrm>
            <a:custGeom>
              <a:rect b="b" l="l" r="r" t="t"/>
              <a:pathLst>
                <a:path extrusionOk="0" h="884" w="871">
                  <a:moveTo>
                    <a:pt x="378" y="0"/>
                  </a:moveTo>
                  <a:lnTo>
                    <a:pt x="1" y="506"/>
                  </a:lnTo>
                  <a:cubicBezTo>
                    <a:pt x="156" y="617"/>
                    <a:pt x="365" y="785"/>
                    <a:pt x="533" y="883"/>
                  </a:cubicBezTo>
                  <a:lnTo>
                    <a:pt x="870" y="351"/>
                  </a:lnTo>
                  <a:cubicBezTo>
                    <a:pt x="715" y="253"/>
                    <a:pt x="520" y="98"/>
                    <a:pt x="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35"/>
            <p:cNvSpPr/>
            <p:nvPr/>
          </p:nvSpPr>
          <p:spPr>
            <a:xfrm>
              <a:off x="4551315" y="3183055"/>
              <a:ext cx="40269" cy="40269"/>
            </a:xfrm>
            <a:custGeom>
              <a:rect b="b" l="l" r="r" t="t"/>
              <a:pathLst>
                <a:path extrusionOk="0" h="631" w="631">
                  <a:moveTo>
                    <a:pt x="1" y="1"/>
                  </a:moveTo>
                  <a:lnTo>
                    <a:pt x="1" y="631"/>
                  </a:lnTo>
                  <a:lnTo>
                    <a:pt x="631" y="631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2" name="Google Shape;1012;p35"/>
          <p:cNvSpPr/>
          <p:nvPr/>
        </p:nvSpPr>
        <p:spPr>
          <a:xfrm>
            <a:off x="6553816" y="1960925"/>
            <a:ext cx="1147925" cy="1461967"/>
          </a:xfrm>
          <a:custGeom>
            <a:rect b="b" l="l" r="r" t="t"/>
            <a:pathLst>
              <a:path extrusionOk="0" h="16410" w="12885">
                <a:moveTo>
                  <a:pt x="8565" y="360"/>
                </a:moveTo>
                <a:cubicBezTo>
                  <a:pt x="8467" y="360"/>
                  <a:pt x="8377" y="414"/>
                  <a:pt x="8343" y="513"/>
                </a:cubicBezTo>
                <a:cubicBezTo>
                  <a:pt x="8290" y="631"/>
                  <a:pt x="8343" y="769"/>
                  <a:pt x="8472" y="823"/>
                </a:cubicBezTo>
                <a:cubicBezTo>
                  <a:pt x="8792" y="951"/>
                  <a:pt x="9092" y="1133"/>
                  <a:pt x="9348" y="1336"/>
                </a:cubicBezTo>
                <a:lnTo>
                  <a:pt x="7082" y="4295"/>
                </a:lnTo>
                <a:cubicBezTo>
                  <a:pt x="7008" y="4402"/>
                  <a:pt x="7028" y="4551"/>
                  <a:pt x="7126" y="4638"/>
                </a:cubicBezTo>
                <a:cubicBezTo>
                  <a:pt x="7169" y="4669"/>
                  <a:pt x="7220" y="4690"/>
                  <a:pt x="7274" y="4690"/>
                </a:cubicBezTo>
                <a:cubicBezTo>
                  <a:pt x="7349" y="4690"/>
                  <a:pt x="7426" y="4649"/>
                  <a:pt x="7467" y="4595"/>
                </a:cubicBezTo>
                <a:lnTo>
                  <a:pt x="9700" y="1667"/>
                </a:lnTo>
                <a:cubicBezTo>
                  <a:pt x="9797" y="1764"/>
                  <a:pt x="9882" y="1859"/>
                  <a:pt x="9956" y="1967"/>
                </a:cubicBezTo>
                <a:cubicBezTo>
                  <a:pt x="10213" y="2341"/>
                  <a:pt x="10384" y="2756"/>
                  <a:pt x="10459" y="3205"/>
                </a:cubicBezTo>
                <a:cubicBezTo>
                  <a:pt x="10446" y="3205"/>
                  <a:pt x="10432" y="3205"/>
                  <a:pt x="10419" y="3205"/>
                </a:cubicBezTo>
                <a:cubicBezTo>
                  <a:pt x="9771" y="3205"/>
                  <a:pt x="8903" y="3447"/>
                  <a:pt x="8556" y="3761"/>
                </a:cubicBezTo>
                <a:cubicBezTo>
                  <a:pt x="8461" y="3846"/>
                  <a:pt x="8461" y="3997"/>
                  <a:pt x="8546" y="4102"/>
                </a:cubicBezTo>
                <a:cubicBezTo>
                  <a:pt x="8589" y="4153"/>
                  <a:pt x="8653" y="4177"/>
                  <a:pt x="8718" y="4177"/>
                </a:cubicBezTo>
                <a:cubicBezTo>
                  <a:pt x="8779" y="4177"/>
                  <a:pt x="8841" y="4155"/>
                  <a:pt x="8887" y="4113"/>
                </a:cubicBezTo>
                <a:cubicBezTo>
                  <a:pt x="9117" y="3904"/>
                  <a:pt x="9862" y="3684"/>
                  <a:pt x="10396" y="3684"/>
                </a:cubicBezTo>
                <a:cubicBezTo>
                  <a:pt x="10432" y="3684"/>
                  <a:pt x="10468" y="3685"/>
                  <a:pt x="10502" y="3687"/>
                </a:cubicBezTo>
                <a:lnTo>
                  <a:pt x="10502" y="3741"/>
                </a:lnTo>
                <a:cubicBezTo>
                  <a:pt x="10502" y="3815"/>
                  <a:pt x="10502" y="3900"/>
                  <a:pt x="10523" y="3985"/>
                </a:cubicBezTo>
                <a:cubicBezTo>
                  <a:pt x="10541" y="4099"/>
                  <a:pt x="10645" y="4181"/>
                  <a:pt x="10758" y="4181"/>
                </a:cubicBezTo>
                <a:cubicBezTo>
                  <a:pt x="10772" y="4181"/>
                  <a:pt x="10786" y="4179"/>
                  <a:pt x="10800" y="4177"/>
                </a:cubicBezTo>
                <a:cubicBezTo>
                  <a:pt x="10928" y="4146"/>
                  <a:pt x="11015" y="4018"/>
                  <a:pt x="10992" y="3890"/>
                </a:cubicBezTo>
                <a:cubicBezTo>
                  <a:pt x="10982" y="3836"/>
                  <a:pt x="10982" y="3782"/>
                  <a:pt x="10982" y="3741"/>
                </a:cubicBezTo>
                <a:cubicBezTo>
                  <a:pt x="10982" y="2715"/>
                  <a:pt x="10577" y="1805"/>
                  <a:pt x="9861" y="1133"/>
                </a:cubicBezTo>
                <a:cubicBezTo>
                  <a:pt x="9848" y="1123"/>
                  <a:pt x="9838" y="1123"/>
                  <a:pt x="9828" y="1113"/>
                </a:cubicBezTo>
                <a:cubicBezTo>
                  <a:pt x="9497" y="813"/>
                  <a:pt x="9102" y="567"/>
                  <a:pt x="8654" y="375"/>
                </a:cubicBezTo>
                <a:cubicBezTo>
                  <a:pt x="8624" y="365"/>
                  <a:pt x="8594" y="360"/>
                  <a:pt x="8565" y="360"/>
                </a:cubicBezTo>
                <a:close/>
                <a:moveTo>
                  <a:pt x="9268" y="5220"/>
                </a:moveTo>
                <a:cubicBezTo>
                  <a:pt x="9206" y="5220"/>
                  <a:pt x="9146" y="5245"/>
                  <a:pt x="9102" y="5290"/>
                </a:cubicBezTo>
                <a:cubicBezTo>
                  <a:pt x="9005" y="5384"/>
                  <a:pt x="9005" y="5536"/>
                  <a:pt x="9102" y="5631"/>
                </a:cubicBezTo>
                <a:cubicBezTo>
                  <a:pt x="9261" y="5792"/>
                  <a:pt x="9592" y="5813"/>
                  <a:pt x="9784" y="5813"/>
                </a:cubicBezTo>
                <a:cubicBezTo>
                  <a:pt x="9966" y="5813"/>
                  <a:pt x="10297" y="5792"/>
                  <a:pt x="10469" y="5631"/>
                </a:cubicBezTo>
                <a:cubicBezTo>
                  <a:pt x="10554" y="5536"/>
                  <a:pt x="10554" y="5384"/>
                  <a:pt x="10469" y="5290"/>
                </a:cubicBezTo>
                <a:cubicBezTo>
                  <a:pt x="10420" y="5245"/>
                  <a:pt x="10357" y="5220"/>
                  <a:pt x="10293" y="5220"/>
                </a:cubicBezTo>
                <a:cubicBezTo>
                  <a:pt x="10233" y="5220"/>
                  <a:pt x="10174" y="5242"/>
                  <a:pt x="10128" y="5290"/>
                </a:cubicBezTo>
                <a:cubicBezTo>
                  <a:pt x="10074" y="5322"/>
                  <a:pt x="9930" y="5338"/>
                  <a:pt x="9784" y="5338"/>
                </a:cubicBezTo>
                <a:cubicBezTo>
                  <a:pt x="9639" y="5338"/>
                  <a:pt x="9492" y="5322"/>
                  <a:pt x="9433" y="5290"/>
                </a:cubicBezTo>
                <a:cubicBezTo>
                  <a:pt x="9386" y="5242"/>
                  <a:pt x="9326" y="5220"/>
                  <a:pt x="9268" y="5220"/>
                </a:cubicBezTo>
                <a:close/>
                <a:moveTo>
                  <a:pt x="1949" y="8767"/>
                </a:moveTo>
                <a:cubicBezTo>
                  <a:pt x="2316" y="8767"/>
                  <a:pt x="2719" y="8958"/>
                  <a:pt x="3236" y="9328"/>
                </a:cubicBezTo>
                <a:cubicBezTo>
                  <a:pt x="2731" y="9951"/>
                  <a:pt x="2329" y="10250"/>
                  <a:pt x="1871" y="10250"/>
                </a:cubicBezTo>
                <a:cubicBezTo>
                  <a:pt x="1506" y="10250"/>
                  <a:pt x="1104" y="10059"/>
                  <a:pt x="588" y="9689"/>
                </a:cubicBezTo>
                <a:cubicBezTo>
                  <a:pt x="1087" y="9066"/>
                  <a:pt x="1490" y="8767"/>
                  <a:pt x="1949" y="8767"/>
                </a:cubicBezTo>
                <a:close/>
                <a:moveTo>
                  <a:pt x="11280" y="4454"/>
                </a:moveTo>
                <a:cubicBezTo>
                  <a:pt x="11205" y="4454"/>
                  <a:pt x="11130" y="4487"/>
                  <a:pt x="11079" y="4551"/>
                </a:cubicBezTo>
                <a:cubicBezTo>
                  <a:pt x="11002" y="4659"/>
                  <a:pt x="11036" y="4808"/>
                  <a:pt x="11143" y="4882"/>
                </a:cubicBezTo>
                <a:cubicBezTo>
                  <a:pt x="11366" y="5054"/>
                  <a:pt x="11569" y="5182"/>
                  <a:pt x="11751" y="5300"/>
                </a:cubicBezTo>
                <a:cubicBezTo>
                  <a:pt x="12115" y="5536"/>
                  <a:pt x="12402" y="5728"/>
                  <a:pt x="12402" y="5843"/>
                </a:cubicBezTo>
                <a:cubicBezTo>
                  <a:pt x="12402" y="6036"/>
                  <a:pt x="12317" y="6197"/>
                  <a:pt x="11997" y="6561"/>
                </a:cubicBezTo>
                <a:cubicBezTo>
                  <a:pt x="11943" y="6613"/>
                  <a:pt x="11923" y="6689"/>
                  <a:pt x="11933" y="6754"/>
                </a:cubicBezTo>
                <a:cubicBezTo>
                  <a:pt x="11976" y="7030"/>
                  <a:pt x="11997" y="7287"/>
                  <a:pt x="12017" y="7523"/>
                </a:cubicBezTo>
                <a:cubicBezTo>
                  <a:pt x="11904" y="7560"/>
                  <a:pt x="11772" y="7578"/>
                  <a:pt x="11632" y="7578"/>
                </a:cubicBezTo>
                <a:cubicBezTo>
                  <a:pt x="11419" y="7578"/>
                  <a:pt x="11188" y="7536"/>
                  <a:pt x="10982" y="7459"/>
                </a:cubicBezTo>
                <a:cubicBezTo>
                  <a:pt x="10954" y="7449"/>
                  <a:pt x="10926" y="7445"/>
                  <a:pt x="10899" y="7445"/>
                </a:cubicBezTo>
                <a:cubicBezTo>
                  <a:pt x="10799" y="7445"/>
                  <a:pt x="10706" y="7504"/>
                  <a:pt x="10671" y="7597"/>
                </a:cubicBezTo>
                <a:cubicBezTo>
                  <a:pt x="10618" y="7725"/>
                  <a:pt x="10682" y="7864"/>
                  <a:pt x="10810" y="7907"/>
                </a:cubicBezTo>
                <a:cubicBezTo>
                  <a:pt x="11071" y="8009"/>
                  <a:pt x="11354" y="8059"/>
                  <a:pt x="11621" y="8059"/>
                </a:cubicBezTo>
                <a:cubicBezTo>
                  <a:pt x="11771" y="8059"/>
                  <a:pt x="11916" y="8044"/>
                  <a:pt x="12051" y="8012"/>
                </a:cubicBezTo>
                <a:lnTo>
                  <a:pt x="12051" y="8012"/>
                </a:lnTo>
                <a:cubicBezTo>
                  <a:pt x="12105" y="9189"/>
                  <a:pt x="11964" y="9925"/>
                  <a:pt x="11751" y="10087"/>
                </a:cubicBezTo>
                <a:cubicBezTo>
                  <a:pt x="11248" y="10471"/>
                  <a:pt x="9615" y="10663"/>
                  <a:pt x="9028" y="10705"/>
                </a:cubicBezTo>
                <a:cubicBezTo>
                  <a:pt x="8900" y="10715"/>
                  <a:pt x="8802" y="10822"/>
                  <a:pt x="8802" y="10951"/>
                </a:cubicBezTo>
                <a:lnTo>
                  <a:pt x="8802" y="14112"/>
                </a:lnTo>
                <a:cubicBezTo>
                  <a:pt x="8802" y="14166"/>
                  <a:pt x="8836" y="14230"/>
                  <a:pt x="8877" y="14273"/>
                </a:cubicBezTo>
                <a:lnTo>
                  <a:pt x="9379" y="14807"/>
                </a:lnTo>
                <a:cubicBezTo>
                  <a:pt x="9433" y="14850"/>
                  <a:pt x="9497" y="14881"/>
                  <a:pt x="9561" y="14881"/>
                </a:cubicBezTo>
                <a:cubicBezTo>
                  <a:pt x="9615" y="14881"/>
                  <a:pt x="9679" y="14861"/>
                  <a:pt x="9720" y="14817"/>
                </a:cubicBezTo>
                <a:cubicBezTo>
                  <a:pt x="9818" y="14722"/>
                  <a:pt x="9818" y="14573"/>
                  <a:pt x="9733" y="14476"/>
                </a:cubicBezTo>
                <a:lnTo>
                  <a:pt x="9284" y="14017"/>
                </a:lnTo>
                <a:lnTo>
                  <a:pt x="9284" y="11163"/>
                </a:lnTo>
                <a:cubicBezTo>
                  <a:pt x="9892" y="11112"/>
                  <a:pt x="11441" y="10920"/>
                  <a:pt x="12051" y="10471"/>
                </a:cubicBezTo>
                <a:cubicBezTo>
                  <a:pt x="12733" y="9946"/>
                  <a:pt x="12553" y="7810"/>
                  <a:pt x="12425" y="6795"/>
                </a:cubicBezTo>
                <a:cubicBezTo>
                  <a:pt x="12702" y="6484"/>
                  <a:pt x="12884" y="6207"/>
                  <a:pt x="12884" y="5843"/>
                </a:cubicBezTo>
                <a:cubicBezTo>
                  <a:pt x="12884" y="5472"/>
                  <a:pt x="12564" y="5256"/>
                  <a:pt x="12017" y="4895"/>
                </a:cubicBezTo>
                <a:cubicBezTo>
                  <a:pt x="11835" y="4777"/>
                  <a:pt x="11643" y="4649"/>
                  <a:pt x="11420" y="4497"/>
                </a:cubicBezTo>
                <a:cubicBezTo>
                  <a:pt x="11378" y="4468"/>
                  <a:pt x="11329" y="4454"/>
                  <a:pt x="11280" y="4454"/>
                </a:cubicBezTo>
                <a:close/>
                <a:moveTo>
                  <a:pt x="6633" y="0"/>
                </a:moveTo>
                <a:cubicBezTo>
                  <a:pt x="4808" y="0"/>
                  <a:pt x="3310" y="546"/>
                  <a:pt x="2298" y="1572"/>
                </a:cubicBezTo>
                <a:cubicBezTo>
                  <a:pt x="1411" y="2459"/>
                  <a:pt x="929" y="3677"/>
                  <a:pt x="929" y="4990"/>
                </a:cubicBezTo>
                <a:cubicBezTo>
                  <a:pt x="929" y="6538"/>
                  <a:pt x="1529" y="7533"/>
                  <a:pt x="2244" y="8312"/>
                </a:cubicBezTo>
                <a:cubicBezTo>
                  <a:pt x="2141" y="8293"/>
                  <a:pt x="2041" y="8283"/>
                  <a:pt x="1943" y="8283"/>
                </a:cubicBezTo>
                <a:cubicBezTo>
                  <a:pt x="1294" y="8283"/>
                  <a:pt x="722" y="8711"/>
                  <a:pt x="54" y="9584"/>
                </a:cubicBezTo>
                <a:cubicBezTo>
                  <a:pt x="11" y="9638"/>
                  <a:pt x="0" y="9702"/>
                  <a:pt x="11" y="9766"/>
                </a:cubicBezTo>
                <a:cubicBezTo>
                  <a:pt x="11" y="9830"/>
                  <a:pt x="54" y="9882"/>
                  <a:pt x="95" y="9925"/>
                </a:cubicBezTo>
                <a:cubicBezTo>
                  <a:pt x="799" y="10459"/>
                  <a:pt x="1365" y="10732"/>
                  <a:pt x="1883" y="10732"/>
                </a:cubicBezTo>
                <a:cubicBezTo>
                  <a:pt x="2474" y="10732"/>
                  <a:pt x="3002" y="10377"/>
                  <a:pt x="3600" y="9648"/>
                </a:cubicBezTo>
                <a:cubicBezTo>
                  <a:pt x="4103" y="10161"/>
                  <a:pt x="4477" y="10674"/>
                  <a:pt x="4477" y="11379"/>
                </a:cubicBezTo>
                <a:cubicBezTo>
                  <a:pt x="4477" y="12381"/>
                  <a:pt x="4059" y="13258"/>
                  <a:pt x="3664" y="14102"/>
                </a:cubicBezTo>
                <a:cubicBezTo>
                  <a:pt x="3364" y="14743"/>
                  <a:pt x="3054" y="15417"/>
                  <a:pt x="2926" y="16132"/>
                </a:cubicBezTo>
                <a:cubicBezTo>
                  <a:pt x="2905" y="16260"/>
                  <a:pt x="2990" y="16389"/>
                  <a:pt x="3118" y="16409"/>
                </a:cubicBezTo>
                <a:lnTo>
                  <a:pt x="3162" y="16409"/>
                </a:lnTo>
                <a:cubicBezTo>
                  <a:pt x="3280" y="16409"/>
                  <a:pt x="3375" y="16335"/>
                  <a:pt x="3398" y="16217"/>
                </a:cubicBezTo>
                <a:cubicBezTo>
                  <a:pt x="3516" y="15555"/>
                  <a:pt x="3803" y="14945"/>
                  <a:pt x="4103" y="14304"/>
                </a:cubicBezTo>
                <a:cubicBezTo>
                  <a:pt x="4518" y="13407"/>
                  <a:pt x="4956" y="12489"/>
                  <a:pt x="4956" y="11379"/>
                </a:cubicBezTo>
                <a:cubicBezTo>
                  <a:pt x="4956" y="10481"/>
                  <a:pt x="4487" y="9851"/>
                  <a:pt x="3900" y="9264"/>
                </a:cubicBezTo>
                <a:lnTo>
                  <a:pt x="4626" y="8312"/>
                </a:lnTo>
                <a:cubicBezTo>
                  <a:pt x="5031" y="8761"/>
                  <a:pt x="5695" y="9125"/>
                  <a:pt x="6303" y="9230"/>
                </a:cubicBezTo>
                <a:cubicBezTo>
                  <a:pt x="6405" y="9246"/>
                  <a:pt x="6504" y="9254"/>
                  <a:pt x="6599" y="9254"/>
                </a:cubicBezTo>
                <a:cubicBezTo>
                  <a:pt x="6879" y="9254"/>
                  <a:pt x="7124" y="9184"/>
                  <a:pt x="7308" y="9048"/>
                </a:cubicBezTo>
                <a:cubicBezTo>
                  <a:pt x="7413" y="8974"/>
                  <a:pt x="7436" y="8825"/>
                  <a:pt x="7361" y="8717"/>
                </a:cubicBezTo>
                <a:cubicBezTo>
                  <a:pt x="7315" y="8654"/>
                  <a:pt x="7238" y="8620"/>
                  <a:pt x="7161" y="8620"/>
                </a:cubicBezTo>
                <a:cubicBezTo>
                  <a:pt x="7111" y="8620"/>
                  <a:pt x="7060" y="8634"/>
                  <a:pt x="7018" y="8664"/>
                </a:cubicBezTo>
                <a:cubicBezTo>
                  <a:pt x="6902" y="8745"/>
                  <a:pt x="6753" y="8771"/>
                  <a:pt x="6610" y="8771"/>
                </a:cubicBezTo>
                <a:cubicBezTo>
                  <a:pt x="6527" y="8771"/>
                  <a:pt x="6447" y="8762"/>
                  <a:pt x="6377" y="8751"/>
                </a:cubicBezTo>
                <a:cubicBezTo>
                  <a:pt x="5854" y="8664"/>
                  <a:pt x="5246" y="8312"/>
                  <a:pt x="4926" y="7918"/>
                </a:cubicBezTo>
                <a:lnTo>
                  <a:pt x="5780" y="6795"/>
                </a:lnTo>
                <a:cubicBezTo>
                  <a:pt x="5874" y="6859"/>
                  <a:pt x="5962" y="6956"/>
                  <a:pt x="6015" y="7061"/>
                </a:cubicBezTo>
                <a:cubicBezTo>
                  <a:pt x="6061" y="7145"/>
                  <a:pt x="6145" y="7192"/>
                  <a:pt x="6232" y="7192"/>
                </a:cubicBezTo>
                <a:cubicBezTo>
                  <a:pt x="6267" y="7192"/>
                  <a:pt x="6302" y="7184"/>
                  <a:pt x="6336" y="7169"/>
                </a:cubicBezTo>
                <a:cubicBezTo>
                  <a:pt x="6451" y="7105"/>
                  <a:pt x="6505" y="6956"/>
                  <a:pt x="6441" y="6838"/>
                </a:cubicBezTo>
                <a:cubicBezTo>
                  <a:pt x="6356" y="6666"/>
                  <a:pt x="6228" y="6528"/>
                  <a:pt x="6079" y="6410"/>
                </a:cubicBezTo>
                <a:lnTo>
                  <a:pt x="6869" y="5374"/>
                </a:lnTo>
                <a:cubicBezTo>
                  <a:pt x="6954" y="5266"/>
                  <a:pt x="6933" y="5118"/>
                  <a:pt x="6826" y="5033"/>
                </a:cubicBezTo>
                <a:cubicBezTo>
                  <a:pt x="6782" y="5003"/>
                  <a:pt x="6732" y="4988"/>
                  <a:pt x="6681" y="4988"/>
                </a:cubicBezTo>
                <a:cubicBezTo>
                  <a:pt x="6608" y="4988"/>
                  <a:pt x="6534" y="5018"/>
                  <a:pt x="6485" y="5074"/>
                </a:cubicBezTo>
                <a:lnTo>
                  <a:pt x="3546" y="8933"/>
                </a:lnTo>
                <a:cubicBezTo>
                  <a:pt x="3503" y="8879"/>
                  <a:pt x="3451" y="8835"/>
                  <a:pt x="3408" y="8792"/>
                </a:cubicBezTo>
                <a:cubicBezTo>
                  <a:pt x="3334" y="8728"/>
                  <a:pt x="3259" y="8653"/>
                  <a:pt x="3195" y="8589"/>
                </a:cubicBezTo>
                <a:lnTo>
                  <a:pt x="5459" y="2564"/>
                </a:lnTo>
                <a:cubicBezTo>
                  <a:pt x="5503" y="2436"/>
                  <a:pt x="5449" y="2298"/>
                  <a:pt x="5321" y="2254"/>
                </a:cubicBezTo>
                <a:cubicBezTo>
                  <a:pt x="5291" y="2242"/>
                  <a:pt x="5260" y="2236"/>
                  <a:pt x="5230" y="2236"/>
                </a:cubicBezTo>
                <a:cubicBezTo>
                  <a:pt x="5133" y="2236"/>
                  <a:pt x="5044" y="2297"/>
                  <a:pt x="5010" y="2395"/>
                </a:cubicBezTo>
                <a:lnTo>
                  <a:pt x="2821" y="8228"/>
                </a:lnTo>
                <a:cubicBezTo>
                  <a:pt x="2052" y="7446"/>
                  <a:pt x="1411" y="6528"/>
                  <a:pt x="1411" y="4990"/>
                </a:cubicBezTo>
                <a:cubicBezTo>
                  <a:pt x="1411" y="3805"/>
                  <a:pt x="1836" y="2703"/>
                  <a:pt x="2639" y="1903"/>
                </a:cubicBezTo>
                <a:cubicBezTo>
                  <a:pt x="3557" y="972"/>
                  <a:pt x="4946" y="482"/>
                  <a:pt x="6633" y="482"/>
                </a:cubicBezTo>
                <a:cubicBezTo>
                  <a:pt x="6964" y="482"/>
                  <a:pt x="7297" y="513"/>
                  <a:pt x="7605" y="567"/>
                </a:cubicBezTo>
                <a:cubicBezTo>
                  <a:pt x="7624" y="572"/>
                  <a:pt x="7642" y="574"/>
                  <a:pt x="7660" y="574"/>
                </a:cubicBezTo>
                <a:cubicBezTo>
                  <a:pt x="7768" y="574"/>
                  <a:pt x="7865" y="493"/>
                  <a:pt x="7884" y="375"/>
                </a:cubicBezTo>
                <a:cubicBezTo>
                  <a:pt x="7915" y="246"/>
                  <a:pt x="7831" y="118"/>
                  <a:pt x="7692" y="98"/>
                </a:cubicBezTo>
                <a:cubicBezTo>
                  <a:pt x="7361" y="34"/>
                  <a:pt x="6997" y="0"/>
                  <a:pt x="6633" y="0"/>
                </a:cubicBezTo>
                <a:close/>
                <a:moveTo>
                  <a:pt x="10254" y="15129"/>
                </a:moveTo>
                <a:cubicBezTo>
                  <a:pt x="10193" y="15129"/>
                  <a:pt x="10132" y="15150"/>
                  <a:pt x="10084" y="15191"/>
                </a:cubicBezTo>
                <a:cubicBezTo>
                  <a:pt x="9989" y="15289"/>
                  <a:pt x="9989" y="15437"/>
                  <a:pt x="10084" y="15535"/>
                </a:cubicBezTo>
                <a:lnTo>
                  <a:pt x="10853" y="16335"/>
                </a:lnTo>
                <a:cubicBezTo>
                  <a:pt x="10897" y="16389"/>
                  <a:pt x="10961" y="16409"/>
                  <a:pt x="11025" y="16409"/>
                </a:cubicBezTo>
                <a:cubicBezTo>
                  <a:pt x="11089" y="16409"/>
                  <a:pt x="11143" y="16389"/>
                  <a:pt x="11194" y="16345"/>
                </a:cubicBezTo>
                <a:cubicBezTo>
                  <a:pt x="11292" y="16250"/>
                  <a:pt x="11292" y="16099"/>
                  <a:pt x="11194" y="16004"/>
                </a:cubicBezTo>
                <a:lnTo>
                  <a:pt x="10425" y="15202"/>
                </a:lnTo>
                <a:cubicBezTo>
                  <a:pt x="10382" y="15153"/>
                  <a:pt x="10319" y="15129"/>
                  <a:pt x="10254" y="1512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3" name="Google Shape;1013;p35"/>
          <p:cNvGrpSpPr/>
          <p:nvPr/>
        </p:nvGrpSpPr>
        <p:grpSpPr>
          <a:xfrm>
            <a:off x="1135331" y="2011107"/>
            <a:ext cx="1454837" cy="1376297"/>
            <a:chOff x="1135336" y="2011107"/>
            <a:chExt cx="1454837" cy="1376297"/>
          </a:xfrm>
        </p:grpSpPr>
        <p:sp>
          <p:nvSpPr>
            <p:cNvPr id="1014" name="Google Shape;1014;p35"/>
            <p:cNvSpPr/>
            <p:nvPr/>
          </p:nvSpPr>
          <p:spPr>
            <a:xfrm>
              <a:off x="1693549" y="2538750"/>
              <a:ext cx="263558" cy="199864"/>
            </a:xfrm>
            <a:custGeom>
              <a:rect b="b" l="l" r="r" t="t"/>
              <a:pathLst>
                <a:path extrusionOk="0" h="2275" w="3000">
                  <a:moveTo>
                    <a:pt x="1499" y="459"/>
                  </a:moveTo>
                  <a:cubicBezTo>
                    <a:pt x="2397" y="481"/>
                    <a:pt x="2397" y="1795"/>
                    <a:pt x="1499" y="1815"/>
                  </a:cubicBezTo>
                  <a:cubicBezTo>
                    <a:pt x="613" y="1795"/>
                    <a:pt x="613" y="481"/>
                    <a:pt x="1499" y="459"/>
                  </a:cubicBezTo>
                  <a:close/>
                  <a:moveTo>
                    <a:pt x="1499" y="1"/>
                  </a:moveTo>
                  <a:cubicBezTo>
                    <a:pt x="1" y="40"/>
                    <a:pt x="1" y="2233"/>
                    <a:pt x="1499" y="2275"/>
                  </a:cubicBezTo>
                  <a:cubicBezTo>
                    <a:pt x="2999" y="2233"/>
                    <a:pt x="2999" y="40"/>
                    <a:pt x="14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35"/>
            <p:cNvSpPr/>
            <p:nvPr/>
          </p:nvSpPr>
          <p:spPr>
            <a:xfrm>
              <a:off x="2252641" y="2285207"/>
              <a:ext cx="109376" cy="381807"/>
            </a:xfrm>
            <a:custGeom>
              <a:rect b="b" l="l" r="r" t="t"/>
              <a:pathLst>
                <a:path extrusionOk="0" h="4346" w="1245">
                  <a:moveTo>
                    <a:pt x="419" y="1"/>
                  </a:moveTo>
                  <a:lnTo>
                    <a:pt x="1" y="194"/>
                  </a:lnTo>
                  <a:cubicBezTo>
                    <a:pt x="542" y="1357"/>
                    <a:pt x="745" y="2733"/>
                    <a:pt x="581" y="4120"/>
                  </a:cubicBezTo>
                  <a:lnTo>
                    <a:pt x="1061" y="4346"/>
                  </a:lnTo>
                  <a:cubicBezTo>
                    <a:pt x="1244" y="2877"/>
                    <a:pt x="999" y="1244"/>
                    <a:pt x="4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5"/>
            <p:cNvSpPr/>
            <p:nvPr/>
          </p:nvSpPr>
          <p:spPr>
            <a:xfrm>
              <a:off x="1135336" y="2011107"/>
              <a:ext cx="1454837" cy="1376297"/>
            </a:xfrm>
            <a:custGeom>
              <a:rect b="b" l="l" r="r" t="t"/>
              <a:pathLst>
                <a:path extrusionOk="0" h="15666" w="16560">
                  <a:moveTo>
                    <a:pt x="2796" y="0"/>
                  </a:moveTo>
                  <a:lnTo>
                    <a:pt x="3212" y="1212"/>
                  </a:lnTo>
                  <a:cubicBezTo>
                    <a:pt x="3346" y="1621"/>
                    <a:pt x="3182" y="2059"/>
                    <a:pt x="3028" y="2509"/>
                  </a:cubicBezTo>
                  <a:cubicBezTo>
                    <a:pt x="2896" y="2915"/>
                    <a:pt x="2744" y="3324"/>
                    <a:pt x="2600" y="3721"/>
                  </a:cubicBezTo>
                  <a:lnTo>
                    <a:pt x="0" y="1121"/>
                  </a:lnTo>
                  <a:lnTo>
                    <a:pt x="0" y="1775"/>
                  </a:lnTo>
                  <a:lnTo>
                    <a:pt x="2429" y="4200"/>
                  </a:lnTo>
                  <a:cubicBezTo>
                    <a:pt x="1511" y="6445"/>
                    <a:pt x="1817" y="8954"/>
                    <a:pt x="3469" y="10719"/>
                  </a:cubicBezTo>
                  <a:lnTo>
                    <a:pt x="3469" y="10728"/>
                  </a:lnTo>
                  <a:cubicBezTo>
                    <a:pt x="3621" y="10902"/>
                    <a:pt x="3785" y="11064"/>
                    <a:pt x="3958" y="11218"/>
                  </a:cubicBezTo>
                  <a:lnTo>
                    <a:pt x="5170" y="14767"/>
                  </a:lnTo>
                  <a:cubicBezTo>
                    <a:pt x="5263" y="15063"/>
                    <a:pt x="5314" y="15359"/>
                    <a:pt x="5314" y="15653"/>
                  </a:cubicBezTo>
                  <a:lnTo>
                    <a:pt x="5772" y="15665"/>
                  </a:lnTo>
                  <a:cubicBezTo>
                    <a:pt x="5843" y="14909"/>
                    <a:pt x="4815" y="12452"/>
                    <a:pt x="4609" y="11707"/>
                  </a:cubicBezTo>
                  <a:lnTo>
                    <a:pt x="4609" y="11707"/>
                  </a:lnTo>
                  <a:cubicBezTo>
                    <a:pt x="5466" y="12248"/>
                    <a:pt x="6477" y="12564"/>
                    <a:pt x="7537" y="12616"/>
                  </a:cubicBezTo>
                  <a:cubicBezTo>
                    <a:pt x="8009" y="14484"/>
                    <a:pt x="9801" y="15610"/>
                    <a:pt x="11595" y="15610"/>
                  </a:cubicBezTo>
                  <a:cubicBezTo>
                    <a:pt x="12631" y="15610"/>
                    <a:pt x="13668" y="15235"/>
                    <a:pt x="14452" y="14410"/>
                  </a:cubicBezTo>
                  <a:lnTo>
                    <a:pt x="14126" y="14084"/>
                  </a:lnTo>
                  <a:cubicBezTo>
                    <a:pt x="13414" y="14825"/>
                    <a:pt x="12508" y="15155"/>
                    <a:pt x="11607" y="15155"/>
                  </a:cubicBezTo>
                  <a:cubicBezTo>
                    <a:pt x="9693" y="15155"/>
                    <a:pt x="7801" y="13668"/>
                    <a:pt x="7843" y="11482"/>
                  </a:cubicBezTo>
                  <a:cubicBezTo>
                    <a:pt x="7843" y="9463"/>
                    <a:pt x="9495" y="7811"/>
                    <a:pt x="11524" y="7811"/>
                  </a:cubicBezTo>
                  <a:cubicBezTo>
                    <a:pt x="11551" y="7810"/>
                    <a:pt x="11578" y="7810"/>
                    <a:pt x="11605" y="7810"/>
                  </a:cubicBezTo>
                  <a:cubicBezTo>
                    <a:pt x="14193" y="7810"/>
                    <a:pt x="16001" y="10711"/>
                    <a:pt x="14860" y="13044"/>
                  </a:cubicBezTo>
                  <a:lnTo>
                    <a:pt x="15267" y="13237"/>
                  </a:lnTo>
                  <a:cubicBezTo>
                    <a:pt x="16560" y="10614"/>
                    <a:pt x="14527" y="7352"/>
                    <a:pt x="11618" y="7352"/>
                  </a:cubicBezTo>
                  <a:cubicBezTo>
                    <a:pt x="11587" y="7352"/>
                    <a:pt x="11555" y="7352"/>
                    <a:pt x="11524" y="7353"/>
                  </a:cubicBezTo>
                  <a:cubicBezTo>
                    <a:pt x="11507" y="7353"/>
                    <a:pt x="11490" y="7353"/>
                    <a:pt x="11474" y="7353"/>
                  </a:cubicBezTo>
                  <a:cubicBezTo>
                    <a:pt x="8979" y="7353"/>
                    <a:pt x="7021" y="9685"/>
                    <a:pt x="7434" y="12146"/>
                  </a:cubicBezTo>
                  <a:cubicBezTo>
                    <a:pt x="6120" y="12065"/>
                    <a:pt x="4896" y="11534"/>
                    <a:pt x="4020" y="10648"/>
                  </a:cubicBezTo>
                  <a:lnTo>
                    <a:pt x="4029" y="10635"/>
                  </a:lnTo>
                  <a:cubicBezTo>
                    <a:pt x="2947" y="9585"/>
                    <a:pt x="2355" y="8188"/>
                    <a:pt x="2355" y="6690"/>
                  </a:cubicBezTo>
                  <a:cubicBezTo>
                    <a:pt x="2355" y="5446"/>
                    <a:pt x="3028" y="3946"/>
                    <a:pt x="3469" y="2661"/>
                  </a:cubicBezTo>
                  <a:cubicBezTo>
                    <a:pt x="3936" y="1469"/>
                    <a:pt x="3672" y="1141"/>
                    <a:pt x="32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5"/>
            <p:cNvSpPr/>
            <p:nvPr/>
          </p:nvSpPr>
          <p:spPr>
            <a:xfrm>
              <a:off x="1984692" y="2777885"/>
              <a:ext cx="319871" cy="500935"/>
            </a:xfrm>
            <a:custGeom>
              <a:rect b="b" l="l" r="r" t="t"/>
              <a:pathLst>
                <a:path extrusionOk="0" h="5702" w="3641">
                  <a:moveTo>
                    <a:pt x="2661" y="461"/>
                  </a:moveTo>
                  <a:lnTo>
                    <a:pt x="2397" y="919"/>
                  </a:lnTo>
                  <a:lnTo>
                    <a:pt x="1276" y="919"/>
                  </a:lnTo>
                  <a:lnTo>
                    <a:pt x="1009" y="461"/>
                  </a:lnTo>
                  <a:close/>
                  <a:moveTo>
                    <a:pt x="2133" y="1379"/>
                  </a:moveTo>
                  <a:lnTo>
                    <a:pt x="1837" y="1888"/>
                  </a:lnTo>
                  <a:lnTo>
                    <a:pt x="1540" y="1379"/>
                  </a:lnTo>
                  <a:close/>
                  <a:moveTo>
                    <a:pt x="2989" y="818"/>
                  </a:moveTo>
                  <a:lnTo>
                    <a:pt x="2989" y="1327"/>
                  </a:lnTo>
                  <a:cubicBezTo>
                    <a:pt x="3019" y="1785"/>
                    <a:pt x="2561" y="2397"/>
                    <a:pt x="2356" y="2786"/>
                  </a:cubicBezTo>
                  <a:lnTo>
                    <a:pt x="2101" y="2348"/>
                  </a:lnTo>
                  <a:lnTo>
                    <a:pt x="2989" y="818"/>
                  </a:lnTo>
                  <a:close/>
                  <a:moveTo>
                    <a:pt x="694" y="818"/>
                  </a:moveTo>
                  <a:lnTo>
                    <a:pt x="3009" y="4845"/>
                  </a:lnTo>
                  <a:lnTo>
                    <a:pt x="2622" y="5070"/>
                  </a:lnTo>
                  <a:lnTo>
                    <a:pt x="867" y="1991"/>
                  </a:lnTo>
                  <a:cubicBezTo>
                    <a:pt x="755" y="1785"/>
                    <a:pt x="694" y="1562"/>
                    <a:pt x="694" y="1327"/>
                  </a:cubicBezTo>
                  <a:lnTo>
                    <a:pt x="694" y="818"/>
                  </a:lnTo>
                  <a:close/>
                  <a:moveTo>
                    <a:pt x="226" y="1"/>
                  </a:moveTo>
                  <a:lnTo>
                    <a:pt x="226" y="1327"/>
                  </a:lnTo>
                  <a:cubicBezTo>
                    <a:pt x="226" y="1643"/>
                    <a:pt x="317" y="1949"/>
                    <a:pt x="471" y="2226"/>
                  </a:cubicBezTo>
                  <a:lnTo>
                    <a:pt x="1560" y="4142"/>
                  </a:lnTo>
                  <a:lnTo>
                    <a:pt x="1031" y="5040"/>
                  </a:lnTo>
                  <a:lnTo>
                    <a:pt x="632" y="4815"/>
                  </a:lnTo>
                  <a:lnTo>
                    <a:pt x="1092" y="4061"/>
                  </a:lnTo>
                  <a:lnTo>
                    <a:pt x="826" y="3653"/>
                  </a:lnTo>
                  <a:lnTo>
                    <a:pt x="1" y="4979"/>
                  </a:lnTo>
                  <a:lnTo>
                    <a:pt x="1193" y="5672"/>
                  </a:lnTo>
                  <a:lnTo>
                    <a:pt x="1827" y="4600"/>
                  </a:lnTo>
                  <a:lnTo>
                    <a:pt x="2458" y="5701"/>
                  </a:lnTo>
                  <a:lnTo>
                    <a:pt x="3641" y="5009"/>
                  </a:lnTo>
                  <a:lnTo>
                    <a:pt x="2622" y="3244"/>
                  </a:lnTo>
                  <a:cubicBezTo>
                    <a:pt x="3601" y="1592"/>
                    <a:pt x="3437" y="1888"/>
                    <a:pt x="34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5"/>
            <p:cNvSpPr/>
            <p:nvPr/>
          </p:nvSpPr>
          <p:spPr>
            <a:xfrm>
              <a:off x="1441764" y="2328255"/>
              <a:ext cx="51042" cy="51921"/>
            </a:xfrm>
            <a:custGeom>
              <a:rect b="b" l="l" r="r" t="t"/>
              <a:pathLst>
                <a:path extrusionOk="0" h="591" w="581">
                  <a:moveTo>
                    <a:pt x="152" y="1"/>
                  </a:moveTo>
                  <a:lnTo>
                    <a:pt x="0" y="429"/>
                  </a:lnTo>
                  <a:lnTo>
                    <a:pt x="429" y="590"/>
                  </a:lnTo>
                  <a:lnTo>
                    <a:pt x="580" y="152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5"/>
            <p:cNvSpPr/>
            <p:nvPr/>
          </p:nvSpPr>
          <p:spPr>
            <a:xfrm>
              <a:off x="1468647" y="2252966"/>
              <a:ext cx="51042" cy="51042"/>
            </a:xfrm>
            <a:custGeom>
              <a:rect b="b" l="l" r="r" t="t"/>
              <a:pathLst>
                <a:path extrusionOk="0" h="581" w="581">
                  <a:moveTo>
                    <a:pt x="142" y="1"/>
                  </a:moveTo>
                  <a:cubicBezTo>
                    <a:pt x="103" y="133"/>
                    <a:pt x="52" y="275"/>
                    <a:pt x="0" y="429"/>
                  </a:cubicBezTo>
                  <a:lnTo>
                    <a:pt x="429" y="581"/>
                  </a:lnTo>
                  <a:cubicBezTo>
                    <a:pt x="490" y="417"/>
                    <a:pt x="531" y="285"/>
                    <a:pt x="580" y="133"/>
                  </a:cubicBezTo>
                  <a:lnTo>
                    <a:pt x="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0" name="Google Shape;1020;p35"/>
          <p:cNvSpPr txBox="1"/>
          <p:nvPr/>
        </p:nvSpPr>
        <p:spPr>
          <a:xfrm>
            <a:off x="1000100" y="3674602"/>
            <a:ext cx="1725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No consequences</a:t>
            </a:r>
            <a:endParaRPr sz="1700">
              <a:solidFill>
                <a:schemeClr val="l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1" name="Google Shape;1021;p35"/>
          <p:cNvSpPr txBox="1"/>
          <p:nvPr/>
        </p:nvSpPr>
        <p:spPr>
          <a:xfrm>
            <a:off x="6265148" y="3674600"/>
            <a:ext cx="1725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Lose hair</a:t>
            </a:r>
            <a:endParaRPr sz="1700">
              <a:solidFill>
                <a:schemeClr val="l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2" name="Google Shape;1022;p35"/>
          <p:cNvSpPr txBox="1"/>
          <p:nvPr/>
        </p:nvSpPr>
        <p:spPr>
          <a:xfrm>
            <a:off x="3709362" y="3674603"/>
            <a:ext cx="1725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Remove a breast</a:t>
            </a:r>
            <a:endParaRPr sz="1700">
              <a:solidFill>
                <a:schemeClr val="l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3" name="Google Shape;1023;p35"/>
          <p:cNvSpPr txBox="1"/>
          <p:nvPr/>
        </p:nvSpPr>
        <p:spPr>
          <a:xfrm>
            <a:off x="1060550" y="3973050"/>
            <a:ext cx="1604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third planet from the Sun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4" name="Google Shape;1024;p35"/>
          <p:cNvSpPr txBox="1"/>
          <p:nvPr/>
        </p:nvSpPr>
        <p:spPr>
          <a:xfrm>
            <a:off x="3769812" y="3973050"/>
            <a:ext cx="1604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farthest planet from the Sun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5" name="Google Shape;1025;p35"/>
          <p:cNvSpPr txBox="1"/>
          <p:nvPr/>
        </p:nvSpPr>
        <p:spPr>
          <a:xfrm>
            <a:off x="6325598" y="3973050"/>
            <a:ext cx="1604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</a:t>
            </a:r>
            <a:b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36"/>
          <p:cNvSpPr/>
          <p:nvPr/>
        </p:nvSpPr>
        <p:spPr>
          <a:xfrm>
            <a:off x="3212975" y="1696325"/>
            <a:ext cx="2739000" cy="2910300"/>
          </a:xfrm>
          <a:prstGeom prst="roundRect">
            <a:avLst>
              <a:gd fmla="val 16667" name="adj"/>
            </a:avLst>
          </a:prstGeom>
          <a:solidFill>
            <a:srgbClr val="F9B9C8">
              <a:alpha val="11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p36"/>
          <p:cNvSpPr/>
          <p:nvPr/>
        </p:nvSpPr>
        <p:spPr>
          <a:xfrm>
            <a:off x="3435078" y="3904307"/>
            <a:ext cx="174079" cy="172887"/>
          </a:xfrm>
          <a:custGeom>
            <a:rect b="b" l="l" r="r" t="t"/>
            <a:pathLst>
              <a:path extrusionOk="0" h="2563" w="2664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p36"/>
          <p:cNvSpPr/>
          <p:nvPr/>
        </p:nvSpPr>
        <p:spPr>
          <a:xfrm>
            <a:off x="3666107" y="3904307"/>
            <a:ext cx="174079" cy="172887"/>
          </a:xfrm>
          <a:custGeom>
            <a:rect b="b" l="l" r="r" t="t"/>
            <a:pathLst>
              <a:path extrusionOk="0" h="2563" w="2664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3" name="Google Shape;1033;p36"/>
          <p:cNvSpPr/>
          <p:nvPr/>
        </p:nvSpPr>
        <p:spPr>
          <a:xfrm>
            <a:off x="3897136" y="3904307"/>
            <a:ext cx="174079" cy="172887"/>
          </a:xfrm>
          <a:custGeom>
            <a:rect b="b" l="l" r="r" t="t"/>
            <a:pathLst>
              <a:path extrusionOk="0" h="2563" w="2664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4" name="Google Shape;1034;p36"/>
          <p:cNvSpPr/>
          <p:nvPr/>
        </p:nvSpPr>
        <p:spPr>
          <a:xfrm>
            <a:off x="4128165" y="3904307"/>
            <a:ext cx="174079" cy="172887"/>
          </a:xfrm>
          <a:custGeom>
            <a:rect b="b" l="l" r="r" t="t"/>
            <a:pathLst>
              <a:path extrusionOk="0" h="2563" w="2664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5" name="Google Shape;1035;p36"/>
          <p:cNvSpPr/>
          <p:nvPr/>
        </p:nvSpPr>
        <p:spPr>
          <a:xfrm>
            <a:off x="4359194" y="3904307"/>
            <a:ext cx="174079" cy="172887"/>
          </a:xfrm>
          <a:custGeom>
            <a:rect b="b" l="l" r="r" t="t"/>
            <a:pathLst>
              <a:path extrusionOk="0" h="2563" w="2664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6" name="Google Shape;1036;p36"/>
          <p:cNvSpPr/>
          <p:nvPr/>
        </p:nvSpPr>
        <p:spPr>
          <a:xfrm>
            <a:off x="3384575" y="3878000"/>
            <a:ext cx="2395800" cy="222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7" name="Google Shape;1037;p36"/>
          <p:cNvSpPr/>
          <p:nvPr/>
        </p:nvSpPr>
        <p:spPr>
          <a:xfrm>
            <a:off x="285575" y="1696325"/>
            <a:ext cx="2739000" cy="2910300"/>
          </a:xfrm>
          <a:prstGeom prst="roundRect">
            <a:avLst>
              <a:gd fmla="val 16667" name="adj"/>
            </a:avLst>
          </a:prstGeom>
          <a:solidFill>
            <a:srgbClr val="F9B9C8">
              <a:alpha val="11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" name="Google Shape;1038;p36"/>
          <p:cNvSpPr/>
          <p:nvPr/>
        </p:nvSpPr>
        <p:spPr>
          <a:xfrm>
            <a:off x="6140375" y="1696325"/>
            <a:ext cx="2739000" cy="2910300"/>
          </a:xfrm>
          <a:prstGeom prst="roundRect">
            <a:avLst>
              <a:gd fmla="val 16667" name="adj"/>
            </a:avLst>
          </a:prstGeom>
          <a:solidFill>
            <a:srgbClr val="F9B9C8">
              <a:alpha val="11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" name="Google Shape;1039;p36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Breast Cancer Infographics</a:t>
            </a:r>
            <a:endParaRPr/>
          </a:p>
        </p:txBody>
      </p:sp>
      <p:grpSp>
        <p:nvGrpSpPr>
          <p:cNvPr id="1040" name="Google Shape;1040;p36"/>
          <p:cNvGrpSpPr/>
          <p:nvPr/>
        </p:nvGrpSpPr>
        <p:grpSpPr>
          <a:xfrm>
            <a:off x="1340499" y="2975651"/>
            <a:ext cx="629152" cy="647591"/>
            <a:chOff x="1708775" y="2218384"/>
            <a:chExt cx="977400" cy="1006045"/>
          </a:xfrm>
        </p:grpSpPr>
        <p:sp>
          <p:nvSpPr>
            <p:cNvPr id="1041" name="Google Shape;1041;p36"/>
            <p:cNvSpPr/>
            <p:nvPr/>
          </p:nvSpPr>
          <p:spPr>
            <a:xfrm>
              <a:off x="1708775" y="2218384"/>
              <a:ext cx="977400" cy="843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20%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42" name="Google Shape;1042;p36"/>
            <p:cNvSpPr/>
            <p:nvPr/>
          </p:nvSpPr>
          <p:spPr>
            <a:xfrm rot="5400000">
              <a:off x="2023872" y="2873580"/>
              <a:ext cx="347400" cy="354300"/>
            </a:xfrm>
            <a:prstGeom prst="homePlat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3" name="Google Shape;1043;p36"/>
          <p:cNvGrpSpPr/>
          <p:nvPr/>
        </p:nvGrpSpPr>
        <p:grpSpPr>
          <a:xfrm>
            <a:off x="4267899" y="2975651"/>
            <a:ext cx="629152" cy="647591"/>
            <a:chOff x="1708775" y="2218384"/>
            <a:chExt cx="977400" cy="1006045"/>
          </a:xfrm>
        </p:grpSpPr>
        <p:sp>
          <p:nvSpPr>
            <p:cNvPr id="1044" name="Google Shape;1044;p36"/>
            <p:cNvSpPr/>
            <p:nvPr/>
          </p:nvSpPr>
          <p:spPr>
            <a:xfrm>
              <a:off x="1708775" y="2218384"/>
              <a:ext cx="977400" cy="843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50%</a:t>
              </a:r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 rot="5400000">
              <a:off x="2023872" y="2873580"/>
              <a:ext cx="347400" cy="354300"/>
            </a:xfrm>
            <a:prstGeom prst="homePlat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6" name="Google Shape;1046;p36"/>
          <p:cNvGrpSpPr/>
          <p:nvPr/>
        </p:nvGrpSpPr>
        <p:grpSpPr>
          <a:xfrm>
            <a:off x="7195299" y="2975651"/>
            <a:ext cx="629152" cy="647591"/>
            <a:chOff x="1708775" y="2218384"/>
            <a:chExt cx="977400" cy="1006045"/>
          </a:xfrm>
        </p:grpSpPr>
        <p:sp>
          <p:nvSpPr>
            <p:cNvPr id="1047" name="Google Shape;1047;p36"/>
            <p:cNvSpPr/>
            <p:nvPr/>
          </p:nvSpPr>
          <p:spPr>
            <a:xfrm>
              <a:off x="1708775" y="2218384"/>
              <a:ext cx="977400" cy="843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70%</a:t>
              </a:r>
              <a:endParaRPr/>
            </a:p>
          </p:txBody>
        </p:sp>
        <p:sp>
          <p:nvSpPr>
            <p:cNvPr id="1048" name="Google Shape;1048;p36"/>
            <p:cNvSpPr/>
            <p:nvPr/>
          </p:nvSpPr>
          <p:spPr>
            <a:xfrm rot="5400000">
              <a:off x="2023872" y="2873580"/>
              <a:ext cx="347400" cy="354300"/>
            </a:xfrm>
            <a:prstGeom prst="homePlat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9" name="Google Shape;1049;p36"/>
          <p:cNvSpPr/>
          <p:nvPr/>
        </p:nvSpPr>
        <p:spPr>
          <a:xfrm>
            <a:off x="457175" y="3878000"/>
            <a:ext cx="2395800" cy="222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0" name="Google Shape;1050;p36"/>
          <p:cNvSpPr/>
          <p:nvPr/>
        </p:nvSpPr>
        <p:spPr>
          <a:xfrm>
            <a:off x="533928" y="3904307"/>
            <a:ext cx="174079" cy="172887"/>
          </a:xfrm>
          <a:custGeom>
            <a:rect b="b" l="l" r="r" t="t"/>
            <a:pathLst>
              <a:path extrusionOk="0" h="2563" w="2664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1" name="Google Shape;1051;p36"/>
          <p:cNvSpPr/>
          <p:nvPr/>
        </p:nvSpPr>
        <p:spPr>
          <a:xfrm>
            <a:off x="764957" y="3904307"/>
            <a:ext cx="174079" cy="172887"/>
          </a:xfrm>
          <a:custGeom>
            <a:rect b="b" l="l" r="r" t="t"/>
            <a:pathLst>
              <a:path extrusionOk="0" h="2563" w="2664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" name="Google Shape;1052;p36"/>
          <p:cNvSpPr/>
          <p:nvPr/>
        </p:nvSpPr>
        <p:spPr>
          <a:xfrm>
            <a:off x="6311975" y="3878000"/>
            <a:ext cx="2395800" cy="222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3" name="Google Shape;1053;p36"/>
          <p:cNvSpPr txBox="1"/>
          <p:nvPr/>
        </p:nvSpPr>
        <p:spPr>
          <a:xfrm>
            <a:off x="916625" y="2059563"/>
            <a:ext cx="1476900" cy="29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Lobular-ductal</a:t>
            </a:r>
            <a:endParaRPr sz="1700">
              <a:solidFill>
                <a:schemeClr val="l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54" name="Google Shape;1054;p36"/>
          <p:cNvSpPr txBox="1"/>
          <p:nvPr/>
        </p:nvSpPr>
        <p:spPr>
          <a:xfrm>
            <a:off x="3844025" y="2059563"/>
            <a:ext cx="1476900" cy="29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ILC</a:t>
            </a:r>
            <a:endParaRPr sz="1700">
              <a:solidFill>
                <a:schemeClr val="l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55" name="Google Shape;1055;p36"/>
          <p:cNvSpPr txBox="1"/>
          <p:nvPr/>
        </p:nvSpPr>
        <p:spPr>
          <a:xfrm>
            <a:off x="6771475" y="2059563"/>
            <a:ext cx="1476900" cy="29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IDC</a:t>
            </a:r>
            <a:endParaRPr sz="1700">
              <a:solidFill>
                <a:schemeClr val="l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56" name="Google Shape;1056;p36"/>
          <p:cNvSpPr txBox="1"/>
          <p:nvPr/>
        </p:nvSpPr>
        <p:spPr>
          <a:xfrm>
            <a:off x="852875" y="2377463"/>
            <a:ext cx="1604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third planet from the Sun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7" name="Google Shape;1057;p36"/>
          <p:cNvSpPr txBox="1"/>
          <p:nvPr/>
        </p:nvSpPr>
        <p:spPr>
          <a:xfrm>
            <a:off x="3769812" y="2377463"/>
            <a:ext cx="1604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farthest planet from the Sun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8" name="Google Shape;1058;p36"/>
          <p:cNvSpPr txBox="1"/>
          <p:nvPr/>
        </p:nvSpPr>
        <p:spPr>
          <a:xfrm>
            <a:off x="6707723" y="2377463"/>
            <a:ext cx="1604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</a:t>
            </a:r>
            <a:b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9" name="Google Shape;1059;p36"/>
          <p:cNvSpPr txBox="1"/>
          <p:nvPr/>
        </p:nvSpPr>
        <p:spPr>
          <a:xfrm>
            <a:off x="2855391" y="967350"/>
            <a:ext cx="34332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Survival percentage</a:t>
            </a:r>
            <a:endParaRPr b="1" sz="1800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60" name="Google Shape;1060;p36"/>
          <p:cNvSpPr/>
          <p:nvPr/>
        </p:nvSpPr>
        <p:spPr>
          <a:xfrm>
            <a:off x="3477028" y="3904307"/>
            <a:ext cx="174079" cy="172887"/>
          </a:xfrm>
          <a:custGeom>
            <a:rect b="b" l="l" r="r" t="t"/>
            <a:pathLst>
              <a:path extrusionOk="0" h="2563" w="2664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1" name="Google Shape;1061;p36"/>
          <p:cNvSpPr/>
          <p:nvPr/>
        </p:nvSpPr>
        <p:spPr>
          <a:xfrm>
            <a:off x="3708057" y="3904307"/>
            <a:ext cx="174079" cy="172887"/>
          </a:xfrm>
          <a:custGeom>
            <a:rect b="b" l="l" r="r" t="t"/>
            <a:pathLst>
              <a:path extrusionOk="0" h="2563" w="2664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2" name="Google Shape;1062;p36"/>
          <p:cNvSpPr/>
          <p:nvPr/>
        </p:nvSpPr>
        <p:spPr>
          <a:xfrm>
            <a:off x="3939086" y="3904307"/>
            <a:ext cx="174079" cy="172887"/>
          </a:xfrm>
          <a:custGeom>
            <a:rect b="b" l="l" r="r" t="t"/>
            <a:pathLst>
              <a:path extrusionOk="0" h="2563" w="2664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3" name="Google Shape;1063;p36"/>
          <p:cNvSpPr/>
          <p:nvPr/>
        </p:nvSpPr>
        <p:spPr>
          <a:xfrm>
            <a:off x="4170115" y="3904307"/>
            <a:ext cx="174079" cy="172887"/>
          </a:xfrm>
          <a:custGeom>
            <a:rect b="b" l="l" r="r" t="t"/>
            <a:pathLst>
              <a:path extrusionOk="0" h="2563" w="2664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4" name="Google Shape;1064;p36"/>
          <p:cNvSpPr/>
          <p:nvPr/>
        </p:nvSpPr>
        <p:spPr>
          <a:xfrm>
            <a:off x="4401144" y="3904307"/>
            <a:ext cx="174079" cy="172887"/>
          </a:xfrm>
          <a:custGeom>
            <a:rect b="b" l="l" r="r" t="t"/>
            <a:pathLst>
              <a:path extrusionOk="0" h="2563" w="2664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p36"/>
          <p:cNvSpPr/>
          <p:nvPr/>
        </p:nvSpPr>
        <p:spPr>
          <a:xfrm>
            <a:off x="987053" y="3904307"/>
            <a:ext cx="174079" cy="172887"/>
          </a:xfrm>
          <a:custGeom>
            <a:rect b="b" l="l" r="r" t="t"/>
            <a:pathLst>
              <a:path extrusionOk="0" h="2563" w="2664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Google Shape;1066;p36"/>
          <p:cNvSpPr/>
          <p:nvPr/>
        </p:nvSpPr>
        <p:spPr>
          <a:xfrm>
            <a:off x="1218082" y="3904307"/>
            <a:ext cx="174079" cy="172887"/>
          </a:xfrm>
          <a:custGeom>
            <a:rect b="b" l="l" r="r" t="t"/>
            <a:pathLst>
              <a:path extrusionOk="0" h="2563" w="2664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p36"/>
          <p:cNvSpPr/>
          <p:nvPr/>
        </p:nvSpPr>
        <p:spPr>
          <a:xfrm>
            <a:off x="1458078" y="3904307"/>
            <a:ext cx="174079" cy="172887"/>
          </a:xfrm>
          <a:custGeom>
            <a:rect b="b" l="l" r="r" t="t"/>
            <a:pathLst>
              <a:path extrusionOk="0" h="2563" w="2664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36"/>
          <p:cNvSpPr/>
          <p:nvPr/>
        </p:nvSpPr>
        <p:spPr>
          <a:xfrm>
            <a:off x="1689107" y="3904307"/>
            <a:ext cx="174079" cy="172887"/>
          </a:xfrm>
          <a:custGeom>
            <a:rect b="b" l="l" r="r" t="t"/>
            <a:pathLst>
              <a:path extrusionOk="0" h="2563" w="2664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9" name="Google Shape;1069;p36"/>
          <p:cNvSpPr/>
          <p:nvPr/>
        </p:nvSpPr>
        <p:spPr>
          <a:xfrm>
            <a:off x="1911203" y="3904307"/>
            <a:ext cx="174079" cy="172887"/>
          </a:xfrm>
          <a:custGeom>
            <a:rect b="b" l="l" r="r" t="t"/>
            <a:pathLst>
              <a:path extrusionOk="0" h="2563" w="2664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36"/>
          <p:cNvSpPr/>
          <p:nvPr/>
        </p:nvSpPr>
        <p:spPr>
          <a:xfrm>
            <a:off x="2142232" y="3904307"/>
            <a:ext cx="174079" cy="172887"/>
          </a:xfrm>
          <a:custGeom>
            <a:rect b="b" l="l" r="r" t="t"/>
            <a:pathLst>
              <a:path extrusionOk="0" h="2563" w="2664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36"/>
          <p:cNvSpPr/>
          <p:nvPr/>
        </p:nvSpPr>
        <p:spPr>
          <a:xfrm>
            <a:off x="2364328" y="3904307"/>
            <a:ext cx="174079" cy="172887"/>
          </a:xfrm>
          <a:custGeom>
            <a:rect b="b" l="l" r="r" t="t"/>
            <a:pathLst>
              <a:path extrusionOk="0" h="2563" w="2664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36"/>
          <p:cNvSpPr/>
          <p:nvPr/>
        </p:nvSpPr>
        <p:spPr>
          <a:xfrm>
            <a:off x="2595357" y="3904307"/>
            <a:ext cx="174079" cy="172887"/>
          </a:xfrm>
          <a:custGeom>
            <a:rect b="b" l="l" r="r" t="t"/>
            <a:pathLst>
              <a:path extrusionOk="0" h="2563" w="2664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3" name="Google Shape;1073;p36"/>
          <p:cNvSpPr/>
          <p:nvPr/>
        </p:nvSpPr>
        <p:spPr>
          <a:xfrm>
            <a:off x="4607595" y="3904307"/>
            <a:ext cx="174079" cy="172887"/>
          </a:xfrm>
          <a:custGeom>
            <a:rect b="b" l="l" r="r" t="t"/>
            <a:pathLst>
              <a:path extrusionOk="0" h="2563" w="2664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p36"/>
          <p:cNvSpPr/>
          <p:nvPr/>
        </p:nvSpPr>
        <p:spPr>
          <a:xfrm>
            <a:off x="4834153" y="3904307"/>
            <a:ext cx="174079" cy="172887"/>
          </a:xfrm>
          <a:custGeom>
            <a:rect b="b" l="l" r="r" t="t"/>
            <a:pathLst>
              <a:path extrusionOk="0" h="2563" w="2664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5" name="Google Shape;1075;p36"/>
          <p:cNvSpPr/>
          <p:nvPr/>
        </p:nvSpPr>
        <p:spPr>
          <a:xfrm>
            <a:off x="5060720" y="3904307"/>
            <a:ext cx="174079" cy="172887"/>
          </a:xfrm>
          <a:custGeom>
            <a:rect b="b" l="l" r="r" t="t"/>
            <a:pathLst>
              <a:path extrusionOk="0" h="2563" w="2664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6" name="Google Shape;1076;p36"/>
          <p:cNvSpPr/>
          <p:nvPr/>
        </p:nvSpPr>
        <p:spPr>
          <a:xfrm>
            <a:off x="5282816" y="3904307"/>
            <a:ext cx="174079" cy="172887"/>
          </a:xfrm>
          <a:custGeom>
            <a:rect b="b" l="l" r="r" t="t"/>
            <a:pathLst>
              <a:path extrusionOk="0" h="2563" w="2664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36"/>
          <p:cNvSpPr/>
          <p:nvPr/>
        </p:nvSpPr>
        <p:spPr>
          <a:xfrm>
            <a:off x="5513845" y="3904307"/>
            <a:ext cx="174079" cy="172887"/>
          </a:xfrm>
          <a:custGeom>
            <a:rect b="b" l="l" r="r" t="t"/>
            <a:pathLst>
              <a:path extrusionOk="0" h="2563" w="2664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36"/>
          <p:cNvSpPr/>
          <p:nvPr/>
        </p:nvSpPr>
        <p:spPr>
          <a:xfrm>
            <a:off x="6387666" y="3904307"/>
            <a:ext cx="174079" cy="172887"/>
          </a:xfrm>
          <a:custGeom>
            <a:rect b="b" l="l" r="r" t="t"/>
            <a:pathLst>
              <a:path extrusionOk="0" h="2563" w="2664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Google Shape;1079;p36"/>
          <p:cNvSpPr/>
          <p:nvPr/>
        </p:nvSpPr>
        <p:spPr>
          <a:xfrm>
            <a:off x="6618695" y="3904307"/>
            <a:ext cx="174079" cy="172887"/>
          </a:xfrm>
          <a:custGeom>
            <a:rect b="b" l="l" r="r" t="t"/>
            <a:pathLst>
              <a:path extrusionOk="0" h="2563" w="2664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36"/>
          <p:cNvSpPr/>
          <p:nvPr/>
        </p:nvSpPr>
        <p:spPr>
          <a:xfrm>
            <a:off x="6849724" y="3904307"/>
            <a:ext cx="174079" cy="172887"/>
          </a:xfrm>
          <a:custGeom>
            <a:rect b="b" l="l" r="r" t="t"/>
            <a:pathLst>
              <a:path extrusionOk="0" h="2563" w="2664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1" name="Google Shape;1081;p36"/>
          <p:cNvSpPr/>
          <p:nvPr/>
        </p:nvSpPr>
        <p:spPr>
          <a:xfrm>
            <a:off x="7080753" y="3904307"/>
            <a:ext cx="174079" cy="172887"/>
          </a:xfrm>
          <a:custGeom>
            <a:rect b="b" l="l" r="r" t="t"/>
            <a:pathLst>
              <a:path extrusionOk="0" h="2563" w="2664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36"/>
          <p:cNvSpPr/>
          <p:nvPr/>
        </p:nvSpPr>
        <p:spPr>
          <a:xfrm>
            <a:off x="7311782" y="3904307"/>
            <a:ext cx="174079" cy="172887"/>
          </a:xfrm>
          <a:custGeom>
            <a:rect b="b" l="l" r="r" t="t"/>
            <a:pathLst>
              <a:path extrusionOk="0" h="2563" w="2664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36"/>
          <p:cNvSpPr/>
          <p:nvPr/>
        </p:nvSpPr>
        <p:spPr>
          <a:xfrm>
            <a:off x="7542811" y="3904307"/>
            <a:ext cx="174079" cy="172887"/>
          </a:xfrm>
          <a:custGeom>
            <a:rect b="b" l="l" r="r" t="t"/>
            <a:pathLst>
              <a:path extrusionOk="0" h="2563" w="2664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4" name="Google Shape;1084;p36"/>
          <p:cNvSpPr/>
          <p:nvPr/>
        </p:nvSpPr>
        <p:spPr>
          <a:xfrm>
            <a:off x="7773840" y="3904307"/>
            <a:ext cx="174079" cy="172887"/>
          </a:xfrm>
          <a:custGeom>
            <a:rect b="b" l="l" r="r" t="t"/>
            <a:pathLst>
              <a:path extrusionOk="0" h="2563" w="2664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5" name="Google Shape;1085;p36"/>
          <p:cNvSpPr/>
          <p:nvPr/>
        </p:nvSpPr>
        <p:spPr>
          <a:xfrm>
            <a:off x="8004882" y="3904307"/>
            <a:ext cx="174079" cy="172887"/>
          </a:xfrm>
          <a:custGeom>
            <a:rect b="b" l="l" r="r" t="t"/>
            <a:pathLst>
              <a:path extrusionOk="0" h="2563" w="2664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p36"/>
          <p:cNvSpPr/>
          <p:nvPr/>
        </p:nvSpPr>
        <p:spPr>
          <a:xfrm>
            <a:off x="8226978" y="3904307"/>
            <a:ext cx="174079" cy="172887"/>
          </a:xfrm>
          <a:custGeom>
            <a:rect b="b" l="l" r="r" t="t"/>
            <a:pathLst>
              <a:path extrusionOk="0" h="2563" w="2664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7" name="Google Shape;1087;p36"/>
          <p:cNvSpPr/>
          <p:nvPr/>
        </p:nvSpPr>
        <p:spPr>
          <a:xfrm>
            <a:off x="8458007" y="3904307"/>
            <a:ext cx="174079" cy="172887"/>
          </a:xfrm>
          <a:custGeom>
            <a:rect b="b" l="l" r="r" t="t"/>
            <a:pathLst>
              <a:path extrusionOk="0" h="2563" w="2664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37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Breast Cancer Infographics</a:t>
            </a:r>
            <a:endParaRPr/>
          </a:p>
        </p:txBody>
      </p:sp>
      <p:sp>
        <p:nvSpPr>
          <p:cNvPr id="1093" name="Google Shape;1093;p37"/>
          <p:cNvSpPr txBox="1"/>
          <p:nvPr/>
        </p:nvSpPr>
        <p:spPr>
          <a:xfrm>
            <a:off x="757000" y="3229242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Stage 01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94" name="Google Shape;1094;p37"/>
          <p:cNvSpPr txBox="1"/>
          <p:nvPr/>
        </p:nvSpPr>
        <p:spPr>
          <a:xfrm>
            <a:off x="868300" y="3615827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Earth is the third planet from the Sun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5" name="Google Shape;1095;p37"/>
          <p:cNvSpPr txBox="1"/>
          <p:nvPr/>
        </p:nvSpPr>
        <p:spPr>
          <a:xfrm>
            <a:off x="2766741" y="3229242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Stage 02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96" name="Google Shape;1096;p37"/>
          <p:cNvSpPr txBox="1"/>
          <p:nvPr/>
        </p:nvSpPr>
        <p:spPr>
          <a:xfrm>
            <a:off x="2886524" y="3615819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7" name="Google Shape;1097;p37"/>
          <p:cNvSpPr txBox="1"/>
          <p:nvPr/>
        </p:nvSpPr>
        <p:spPr>
          <a:xfrm>
            <a:off x="6898713" y="3229242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Stage 04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98" name="Google Shape;1098;p37"/>
          <p:cNvSpPr txBox="1"/>
          <p:nvPr/>
        </p:nvSpPr>
        <p:spPr>
          <a:xfrm>
            <a:off x="7010034" y="3615828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object to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9" name="Google Shape;1099;p37"/>
          <p:cNvSpPr txBox="1"/>
          <p:nvPr/>
        </p:nvSpPr>
        <p:spPr>
          <a:xfrm>
            <a:off x="4847347" y="3229242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Stage 03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00" name="Google Shape;1100;p37"/>
          <p:cNvSpPr txBox="1"/>
          <p:nvPr/>
        </p:nvSpPr>
        <p:spPr>
          <a:xfrm>
            <a:off x="4984060" y="3615820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01" name="Google Shape;1101;p37"/>
          <p:cNvGrpSpPr/>
          <p:nvPr/>
        </p:nvGrpSpPr>
        <p:grpSpPr>
          <a:xfrm>
            <a:off x="1110825" y="2007938"/>
            <a:ext cx="780651" cy="894174"/>
            <a:chOff x="1110825" y="2007938"/>
            <a:chExt cx="780651" cy="894174"/>
          </a:xfrm>
        </p:grpSpPr>
        <p:sp>
          <p:nvSpPr>
            <p:cNvPr id="1102" name="Google Shape;1102;p37"/>
            <p:cNvSpPr/>
            <p:nvPr/>
          </p:nvSpPr>
          <p:spPr>
            <a:xfrm>
              <a:off x="1110825" y="2007938"/>
              <a:ext cx="362484" cy="894174"/>
            </a:xfrm>
            <a:custGeom>
              <a:rect b="b" l="l" r="r" t="t"/>
              <a:pathLst>
                <a:path extrusionOk="0" h="20387" w="8762">
                  <a:moveTo>
                    <a:pt x="2359" y="1"/>
                  </a:moveTo>
                  <a:lnTo>
                    <a:pt x="1685" y="58"/>
                  </a:lnTo>
                  <a:lnTo>
                    <a:pt x="2022" y="3667"/>
                  </a:lnTo>
                  <a:lnTo>
                    <a:pt x="789" y="5914"/>
                  </a:lnTo>
                  <a:cubicBezTo>
                    <a:pt x="283" y="6854"/>
                    <a:pt x="0" y="7919"/>
                    <a:pt x="0" y="8987"/>
                  </a:cubicBezTo>
                  <a:cubicBezTo>
                    <a:pt x="0" y="10446"/>
                    <a:pt x="705" y="11838"/>
                    <a:pt x="1867" y="12707"/>
                  </a:cubicBezTo>
                  <a:cubicBezTo>
                    <a:pt x="2221" y="12973"/>
                    <a:pt x="2612" y="13172"/>
                    <a:pt x="3033" y="13310"/>
                  </a:cubicBezTo>
                  <a:cubicBezTo>
                    <a:pt x="3020" y="15615"/>
                    <a:pt x="2474" y="17930"/>
                    <a:pt x="1432" y="19995"/>
                  </a:cubicBezTo>
                  <a:lnTo>
                    <a:pt x="1392" y="20093"/>
                  </a:lnTo>
                  <a:lnTo>
                    <a:pt x="1995" y="20386"/>
                  </a:lnTo>
                  <a:lnTo>
                    <a:pt x="2036" y="20302"/>
                  </a:lnTo>
                  <a:cubicBezTo>
                    <a:pt x="3090" y="18183"/>
                    <a:pt x="3666" y="15824"/>
                    <a:pt x="3707" y="13465"/>
                  </a:cubicBezTo>
                  <a:cubicBezTo>
                    <a:pt x="3889" y="13496"/>
                    <a:pt x="4074" y="13509"/>
                    <a:pt x="4256" y="13509"/>
                  </a:cubicBezTo>
                  <a:lnTo>
                    <a:pt x="4900" y="13509"/>
                  </a:lnTo>
                  <a:cubicBezTo>
                    <a:pt x="5954" y="13509"/>
                    <a:pt x="6965" y="13088"/>
                    <a:pt x="7710" y="12343"/>
                  </a:cubicBezTo>
                  <a:cubicBezTo>
                    <a:pt x="8397" y="11656"/>
                    <a:pt x="8761" y="10756"/>
                    <a:pt x="8761" y="9803"/>
                  </a:cubicBezTo>
                  <a:lnTo>
                    <a:pt x="8087" y="9803"/>
                  </a:lnTo>
                  <a:cubicBezTo>
                    <a:pt x="8087" y="10574"/>
                    <a:pt x="7794" y="11305"/>
                    <a:pt x="7231" y="11865"/>
                  </a:cubicBezTo>
                  <a:cubicBezTo>
                    <a:pt x="6615" y="12485"/>
                    <a:pt x="5786" y="12835"/>
                    <a:pt x="4900" y="12835"/>
                  </a:cubicBezTo>
                  <a:lnTo>
                    <a:pt x="4256" y="12835"/>
                  </a:lnTo>
                  <a:cubicBezTo>
                    <a:pt x="3538" y="12835"/>
                    <a:pt x="2838" y="12596"/>
                    <a:pt x="2261" y="12175"/>
                  </a:cubicBezTo>
                  <a:cubicBezTo>
                    <a:pt x="1277" y="11417"/>
                    <a:pt x="674" y="10237"/>
                    <a:pt x="674" y="8987"/>
                  </a:cubicBezTo>
                  <a:cubicBezTo>
                    <a:pt x="674" y="8034"/>
                    <a:pt x="927" y="7077"/>
                    <a:pt x="1379" y="6234"/>
                  </a:cubicBezTo>
                  <a:lnTo>
                    <a:pt x="2656" y="3892"/>
                  </a:lnTo>
                  <a:cubicBezTo>
                    <a:pt x="2696" y="3835"/>
                    <a:pt x="2710" y="3764"/>
                    <a:pt x="2696" y="3707"/>
                  </a:cubicBezTo>
                  <a:lnTo>
                    <a:pt x="2359" y="1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37"/>
            <p:cNvSpPr/>
            <p:nvPr/>
          </p:nvSpPr>
          <p:spPr>
            <a:xfrm>
              <a:off x="1250200" y="2363950"/>
              <a:ext cx="83692" cy="88729"/>
            </a:xfrm>
            <a:custGeom>
              <a:rect b="b" l="l" r="r" t="t"/>
              <a:pathLst>
                <a:path extrusionOk="0" h="2023" w="2023">
                  <a:moveTo>
                    <a:pt x="1012" y="675"/>
                  </a:moveTo>
                  <a:cubicBezTo>
                    <a:pt x="1211" y="675"/>
                    <a:pt x="1349" y="813"/>
                    <a:pt x="1349" y="1012"/>
                  </a:cubicBezTo>
                  <a:cubicBezTo>
                    <a:pt x="1349" y="1194"/>
                    <a:pt x="1211" y="1349"/>
                    <a:pt x="1012" y="1349"/>
                  </a:cubicBezTo>
                  <a:cubicBezTo>
                    <a:pt x="830" y="1349"/>
                    <a:pt x="675" y="1194"/>
                    <a:pt x="675" y="1012"/>
                  </a:cubicBezTo>
                  <a:cubicBezTo>
                    <a:pt x="675" y="813"/>
                    <a:pt x="830" y="675"/>
                    <a:pt x="1012" y="675"/>
                  </a:cubicBezTo>
                  <a:close/>
                  <a:moveTo>
                    <a:pt x="1012" y="1"/>
                  </a:moveTo>
                  <a:cubicBezTo>
                    <a:pt x="466" y="1"/>
                    <a:pt x="1" y="449"/>
                    <a:pt x="1" y="1012"/>
                  </a:cubicBezTo>
                  <a:cubicBezTo>
                    <a:pt x="1" y="1558"/>
                    <a:pt x="466" y="2023"/>
                    <a:pt x="1012" y="2023"/>
                  </a:cubicBezTo>
                  <a:cubicBezTo>
                    <a:pt x="1575" y="2023"/>
                    <a:pt x="2023" y="1558"/>
                    <a:pt x="2023" y="1012"/>
                  </a:cubicBezTo>
                  <a:cubicBezTo>
                    <a:pt x="2023" y="449"/>
                    <a:pt x="1575" y="1"/>
                    <a:pt x="1012" y="1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37"/>
            <p:cNvSpPr/>
            <p:nvPr/>
          </p:nvSpPr>
          <p:spPr>
            <a:xfrm>
              <a:off x="1668409" y="2363950"/>
              <a:ext cx="83692" cy="88729"/>
            </a:xfrm>
            <a:custGeom>
              <a:rect b="b" l="l" r="r" t="t"/>
              <a:pathLst>
                <a:path extrusionOk="0" h="2023" w="2023">
                  <a:moveTo>
                    <a:pt x="1011" y="675"/>
                  </a:moveTo>
                  <a:cubicBezTo>
                    <a:pt x="1210" y="675"/>
                    <a:pt x="1348" y="813"/>
                    <a:pt x="1348" y="1012"/>
                  </a:cubicBezTo>
                  <a:cubicBezTo>
                    <a:pt x="1348" y="1194"/>
                    <a:pt x="1210" y="1349"/>
                    <a:pt x="1011" y="1349"/>
                  </a:cubicBezTo>
                  <a:cubicBezTo>
                    <a:pt x="829" y="1349"/>
                    <a:pt x="674" y="1194"/>
                    <a:pt x="674" y="1012"/>
                  </a:cubicBezTo>
                  <a:cubicBezTo>
                    <a:pt x="674" y="813"/>
                    <a:pt x="829" y="675"/>
                    <a:pt x="1011" y="675"/>
                  </a:cubicBezTo>
                  <a:close/>
                  <a:moveTo>
                    <a:pt x="1011" y="1"/>
                  </a:moveTo>
                  <a:cubicBezTo>
                    <a:pt x="466" y="1"/>
                    <a:pt x="1" y="449"/>
                    <a:pt x="1" y="1012"/>
                  </a:cubicBezTo>
                  <a:cubicBezTo>
                    <a:pt x="1" y="1558"/>
                    <a:pt x="466" y="2023"/>
                    <a:pt x="1011" y="2023"/>
                  </a:cubicBezTo>
                  <a:cubicBezTo>
                    <a:pt x="1574" y="2023"/>
                    <a:pt x="2022" y="1558"/>
                    <a:pt x="2022" y="1012"/>
                  </a:cubicBezTo>
                  <a:cubicBezTo>
                    <a:pt x="2022" y="449"/>
                    <a:pt x="1574" y="1"/>
                    <a:pt x="1011" y="1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37"/>
            <p:cNvSpPr/>
            <p:nvPr/>
          </p:nvSpPr>
          <p:spPr>
            <a:xfrm>
              <a:off x="1529033" y="2007938"/>
              <a:ext cx="362443" cy="894174"/>
            </a:xfrm>
            <a:custGeom>
              <a:rect b="b" l="l" r="r" t="t"/>
              <a:pathLst>
                <a:path extrusionOk="0" h="20387" w="8761">
                  <a:moveTo>
                    <a:pt x="6402" y="1"/>
                  </a:moveTo>
                  <a:lnTo>
                    <a:pt x="6065" y="3707"/>
                  </a:lnTo>
                  <a:cubicBezTo>
                    <a:pt x="6065" y="3764"/>
                    <a:pt x="6079" y="3835"/>
                    <a:pt x="6109" y="3892"/>
                  </a:cubicBezTo>
                  <a:lnTo>
                    <a:pt x="7386" y="6234"/>
                  </a:lnTo>
                  <a:cubicBezTo>
                    <a:pt x="7848" y="7077"/>
                    <a:pt x="8087" y="8034"/>
                    <a:pt x="8087" y="8987"/>
                  </a:cubicBezTo>
                  <a:cubicBezTo>
                    <a:pt x="8087" y="10237"/>
                    <a:pt x="7497" y="11417"/>
                    <a:pt x="6500" y="12175"/>
                  </a:cubicBezTo>
                  <a:cubicBezTo>
                    <a:pt x="5941" y="12596"/>
                    <a:pt x="5223" y="12835"/>
                    <a:pt x="4522" y="12835"/>
                  </a:cubicBezTo>
                  <a:lnTo>
                    <a:pt x="3875" y="12835"/>
                  </a:lnTo>
                  <a:cubicBezTo>
                    <a:pt x="2992" y="12835"/>
                    <a:pt x="2163" y="12485"/>
                    <a:pt x="1530" y="11865"/>
                  </a:cubicBezTo>
                  <a:cubicBezTo>
                    <a:pt x="984" y="11305"/>
                    <a:pt x="674" y="10574"/>
                    <a:pt x="674" y="9803"/>
                  </a:cubicBezTo>
                  <a:lnTo>
                    <a:pt x="0" y="9803"/>
                  </a:lnTo>
                  <a:cubicBezTo>
                    <a:pt x="0" y="10756"/>
                    <a:pt x="381" y="11656"/>
                    <a:pt x="1055" y="12343"/>
                  </a:cubicBezTo>
                  <a:cubicBezTo>
                    <a:pt x="1813" y="13088"/>
                    <a:pt x="2810" y="13509"/>
                    <a:pt x="3875" y="13509"/>
                  </a:cubicBezTo>
                  <a:lnTo>
                    <a:pt x="4522" y="13509"/>
                  </a:lnTo>
                  <a:cubicBezTo>
                    <a:pt x="4704" y="13509"/>
                    <a:pt x="4886" y="13496"/>
                    <a:pt x="5068" y="13465"/>
                  </a:cubicBezTo>
                  <a:cubicBezTo>
                    <a:pt x="5112" y="15824"/>
                    <a:pt x="5674" y="18183"/>
                    <a:pt x="6726" y="20302"/>
                  </a:cubicBezTo>
                  <a:lnTo>
                    <a:pt x="6783" y="20386"/>
                  </a:lnTo>
                  <a:lnTo>
                    <a:pt x="7386" y="20093"/>
                  </a:lnTo>
                  <a:lnTo>
                    <a:pt x="7329" y="19995"/>
                  </a:lnTo>
                  <a:cubicBezTo>
                    <a:pt x="6304" y="17930"/>
                    <a:pt x="5759" y="15615"/>
                    <a:pt x="5742" y="13310"/>
                  </a:cubicBezTo>
                  <a:cubicBezTo>
                    <a:pt x="6149" y="13172"/>
                    <a:pt x="6557" y="12973"/>
                    <a:pt x="6908" y="12707"/>
                  </a:cubicBezTo>
                  <a:cubicBezTo>
                    <a:pt x="8073" y="11838"/>
                    <a:pt x="8761" y="10446"/>
                    <a:pt x="8761" y="8987"/>
                  </a:cubicBezTo>
                  <a:cubicBezTo>
                    <a:pt x="8761" y="7919"/>
                    <a:pt x="8495" y="6854"/>
                    <a:pt x="7976" y="5914"/>
                  </a:cubicBezTo>
                  <a:lnTo>
                    <a:pt x="6753" y="3667"/>
                  </a:lnTo>
                  <a:lnTo>
                    <a:pt x="7076" y="58"/>
                  </a:lnTo>
                  <a:lnTo>
                    <a:pt x="6402" y="1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6" name="Google Shape;1106;p37"/>
          <p:cNvGrpSpPr/>
          <p:nvPr/>
        </p:nvGrpSpPr>
        <p:grpSpPr>
          <a:xfrm>
            <a:off x="1198621" y="2265128"/>
            <a:ext cx="82730" cy="84630"/>
            <a:chOff x="1198621" y="2265128"/>
            <a:chExt cx="82730" cy="84630"/>
          </a:xfrm>
        </p:grpSpPr>
        <p:sp>
          <p:nvSpPr>
            <p:cNvPr id="1107" name="Google Shape;1107;p37"/>
            <p:cNvSpPr/>
            <p:nvPr/>
          </p:nvSpPr>
          <p:spPr>
            <a:xfrm>
              <a:off x="1198621" y="2265128"/>
              <a:ext cx="82730" cy="84630"/>
            </a:xfrm>
            <a:custGeom>
              <a:rect b="b" l="l" r="r" t="t"/>
              <a:pathLst>
                <a:path extrusionOk="0" h="4519" w="4417">
                  <a:moveTo>
                    <a:pt x="2214" y="458"/>
                  </a:moveTo>
                  <a:cubicBezTo>
                    <a:pt x="2326" y="458"/>
                    <a:pt x="2427" y="509"/>
                    <a:pt x="2488" y="612"/>
                  </a:cubicBezTo>
                  <a:lnTo>
                    <a:pt x="2845" y="1173"/>
                  </a:lnTo>
                  <a:lnTo>
                    <a:pt x="3508" y="1205"/>
                  </a:lnTo>
                  <a:cubicBezTo>
                    <a:pt x="3621" y="1205"/>
                    <a:pt x="3712" y="1266"/>
                    <a:pt x="3773" y="1366"/>
                  </a:cubicBezTo>
                  <a:cubicBezTo>
                    <a:pt x="3824" y="1459"/>
                    <a:pt x="3824" y="1572"/>
                    <a:pt x="3773" y="1672"/>
                  </a:cubicBezTo>
                  <a:lnTo>
                    <a:pt x="3467" y="2264"/>
                  </a:lnTo>
                  <a:lnTo>
                    <a:pt x="3773" y="2857"/>
                  </a:lnTo>
                  <a:cubicBezTo>
                    <a:pt x="3824" y="2957"/>
                    <a:pt x="3824" y="3070"/>
                    <a:pt x="3763" y="3163"/>
                  </a:cubicBezTo>
                  <a:cubicBezTo>
                    <a:pt x="3712" y="3263"/>
                    <a:pt x="3611" y="3324"/>
                    <a:pt x="3499" y="3324"/>
                  </a:cubicBezTo>
                  <a:lnTo>
                    <a:pt x="2835" y="3356"/>
                  </a:lnTo>
                  <a:lnTo>
                    <a:pt x="2478" y="3917"/>
                  </a:lnTo>
                  <a:cubicBezTo>
                    <a:pt x="2417" y="4007"/>
                    <a:pt x="2316" y="4059"/>
                    <a:pt x="2204" y="4059"/>
                  </a:cubicBezTo>
                  <a:cubicBezTo>
                    <a:pt x="2091" y="4059"/>
                    <a:pt x="1988" y="4007"/>
                    <a:pt x="1927" y="3907"/>
                  </a:cubicBezTo>
                  <a:lnTo>
                    <a:pt x="1570" y="3346"/>
                  </a:lnTo>
                  <a:lnTo>
                    <a:pt x="909" y="3314"/>
                  </a:lnTo>
                  <a:cubicBezTo>
                    <a:pt x="796" y="3314"/>
                    <a:pt x="703" y="3253"/>
                    <a:pt x="642" y="3150"/>
                  </a:cubicBezTo>
                  <a:cubicBezTo>
                    <a:pt x="591" y="3060"/>
                    <a:pt x="581" y="2947"/>
                    <a:pt x="642" y="2845"/>
                  </a:cubicBezTo>
                  <a:lnTo>
                    <a:pt x="948" y="2255"/>
                  </a:lnTo>
                  <a:lnTo>
                    <a:pt x="642" y="1662"/>
                  </a:lnTo>
                  <a:cubicBezTo>
                    <a:pt x="591" y="1560"/>
                    <a:pt x="591" y="1449"/>
                    <a:pt x="652" y="1356"/>
                  </a:cubicBezTo>
                  <a:cubicBezTo>
                    <a:pt x="703" y="1254"/>
                    <a:pt x="806" y="1192"/>
                    <a:pt x="919" y="1192"/>
                  </a:cubicBezTo>
                  <a:lnTo>
                    <a:pt x="1582" y="1163"/>
                  </a:lnTo>
                  <a:lnTo>
                    <a:pt x="1937" y="602"/>
                  </a:lnTo>
                  <a:cubicBezTo>
                    <a:pt x="1998" y="509"/>
                    <a:pt x="2101" y="458"/>
                    <a:pt x="2214" y="458"/>
                  </a:cubicBezTo>
                  <a:close/>
                  <a:moveTo>
                    <a:pt x="2195" y="0"/>
                  </a:moveTo>
                  <a:cubicBezTo>
                    <a:pt x="1729" y="0"/>
                    <a:pt x="1547" y="362"/>
                    <a:pt x="1325" y="715"/>
                  </a:cubicBezTo>
                  <a:cubicBezTo>
                    <a:pt x="897" y="725"/>
                    <a:pt x="490" y="703"/>
                    <a:pt x="255" y="1121"/>
                  </a:cubicBezTo>
                  <a:cubicBezTo>
                    <a:pt x="11" y="1540"/>
                    <a:pt x="236" y="1878"/>
                    <a:pt x="429" y="2255"/>
                  </a:cubicBezTo>
                  <a:cubicBezTo>
                    <a:pt x="224" y="2622"/>
                    <a:pt x="1" y="2967"/>
                    <a:pt x="246" y="3385"/>
                  </a:cubicBezTo>
                  <a:cubicBezTo>
                    <a:pt x="490" y="3804"/>
                    <a:pt x="887" y="3784"/>
                    <a:pt x="1315" y="3794"/>
                  </a:cubicBezTo>
                  <a:cubicBezTo>
                    <a:pt x="1531" y="4152"/>
                    <a:pt x="1714" y="4519"/>
                    <a:pt x="2204" y="4519"/>
                  </a:cubicBezTo>
                  <a:cubicBezTo>
                    <a:pt x="2684" y="4519"/>
                    <a:pt x="2867" y="4161"/>
                    <a:pt x="3090" y="3804"/>
                  </a:cubicBezTo>
                  <a:cubicBezTo>
                    <a:pt x="3508" y="3794"/>
                    <a:pt x="3917" y="3814"/>
                    <a:pt x="4162" y="3395"/>
                  </a:cubicBezTo>
                  <a:cubicBezTo>
                    <a:pt x="4407" y="2979"/>
                    <a:pt x="4182" y="2641"/>
                    <a:pt x="3988" y="2264"/>
                  </a:cubicBezTo>
                  <a:cubicBezTo>
                    <a:pt x="4182" y="1897"/>
                    <a:pt x="4417" y="1550"/>
                    <a:pt x="4172" y="1131"/>
                  </a:cubicBezTo>
                  <a:cubicBezTo>
                    <a:pt x="3927" y="715"/>
                    <a:pt x="3518" y="735"/>
                    <a:pt x="3100" y="725"/>
                  </a:cubicBezTo>
                  <a:cubicBezTo>
                    <a:pt x="2877" y="367"/>
                    <a:pt x="2703" y="0"/>
                    <a:pt x="2214" y="0"/>
                  </a:cubicBezTo>
                  <a:cubicBezTo>
                    <a:pt x="2207" y="0"/>
                    <a:pt x="2201" y="0"/>
                    <a:pt x="219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1244657" y="2294548"/>
              <a:ext cx="8597" cy="8596"/>
            </a:xfrm>
            <a:custGeom>
              <a:rect b="b" l="l" r="r" t="t"/>
              <a:pathLst>
                <a:path extrusionOk="0" h="459" w="459">
                  <a:moveTo>
                    <a:pt x="0" y="1"/>
                  </a:moveTo>
                  <a:lnTo>
                    <a:pt x="0" y="458"/>
                  </a:lnTo>
                  <a:lnTo>
                    <a:pt x="458" y="458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9" name="Google Shape;1109;p37"/>
          <p:cNvGrpSpPr/>
          <p:nvPr/>
        </p:nvGrpSpPr>
        <p:grpSpPr>
          <a:xfrm>
            <a:off x="3095100" y="2007938"/>
            <a:ext cx="780651" cy="894174"/>
            <a:chOff x="1110825" y="2007938"/>
            <a:chExt cx="780651" cy="894174"/>
          </a:xfrm>
        </p:grpSpPr>
        <p:sp>
          <p:nvSpPr>
            <p:cNvPr id="1110" name="Google Shape;1110;p37"/>
            <p:cNvSpPr/>
            <p:nvPr/>
          </p:nvSpPr>
          <p:spPr>
            <a:xfrm>
              <a:off x="1110825" y="2007938"/>
              <a:ext cx="362484" cy="894174"/>
            </a:xfrm>
            <a:custGeom>
              <a:rect b="b" l="l" r="r" t="t"/>
              <a:pathLst>
                <a:path extrusionOk="0" h="20387" w="8762">
                  <a:moveTo>
                    <a:pt x="2359" y="1"/>
                  </a:moveTo>
                  <a:lnTo>
                    <a:pt x="1685" y="58"/>
                  </a:lnTo>
                  <a:lnTo>
                    <a:pt x="2022" y="3667"/>
                  </a:lnTo>
                  <a:lnTo>
                    <a:pt x="789" y="5914"/>
                  </a:lnTo>
                  <a:cubicBezTo>
                    <a:pt x="283" y="6854"/>
                    <a:pt x="0" y="7919"/>
                    <a:pt x="0" y="8987"/>
                  </a:cubicBezTo>
                  <a:cubicBezTo>
                    <a:pt x="0" y="10446"/>
                    <a:pt x="705" y="11838"/>
                    <a:pt x="1867" y="12707"/>
                  </a:cubicBezTo>
                  <a:cubicBezTo>
                    <a:pt x="2221" y="12973"/>
                    <a:pt x="2612" y="13172"/>
                    <a:pt x="3033" y="13310"/>
                  </a:cubicBezTo>
                  <a:cubicBezTo>
                    <a:pt x="3020" y="15615"/>
                    <a:pt x="2474" y="17930"/>
                    <a:pt x="1432" y="19995"/>
                  </a:cubicBezTo>
                  <a:lnTo>
                    <a:pt x="1392" y="20093"/>
                  </a:lnTo>
                  <a:lnTo>
                    <a:pt x="1995" y="20386"/>
                  </a:lnTo>
                  <a:lnTo>
                    <a:pt x="2036" y="20302"/>
                  </a:lnTo>
                  <a:cubicBezTo>
                    <a:pt x="3090" y="18183"/>
                    <a:pt x="3666" y="15824"/>
                    <a:pt x="3707" y="13465"/>
                  </a:cubicBezTo>
                  <a:cubicBezTo>
                    <a:pt x="3889" y="13496"/>
                    <a:pt x="4074" y="13509"/>
                    <a:pt x="4256" y="13509"/>
                  </a:cubicBezTo>
                  <a:lnTo>
                    <a:pt x="4900" y="13509"/>
                  </a:lnTo>
                  <a:cubicBezTo>
                    <a:pt x="5954" y="13509"/>
                    <a:pt x="6965" y="13088"/>
                    <a:pt x="7710" y="12343"/>
                  </a:cubicBezTo>
                  <a:cubicBezTo>
                    <a:pt x="8397" y="11656"/>
                    <a:pt x="8761" y="10756"/>
                    <a:pt x="8761" y="9803"/>
                  </a:cubicBezTo>
                  <a:lnTo>
                    <a:pt x="8087" y="9803"/>
                  </a:lnTo>
                  <a:cubicBezTo>
                    <a:pt x="8087" y="10574"/>
                    <a:pt x="7794" y="11305"/>
                    <a:pt x="7231" y="11865"/>
                  </a:cubicBezTo>
                  <a:cubicBezTo>
                    <a:pt x="6615" y="12485"/>
                    <a:pt x="5786" y="12835"/>
                    <a:pt x="4900" y="12835"/>
                  </a:cubicBezTo>
                  <a:lnTo>
                    <a:pt x="4256" y="12835"/>
                  </a:lnTo>
                  <a:cubicBezTo>
                    <a:pt x="3538" y="12835"/>
                    <a:pt x="2838" y="12596"/>
                    <a:pt x="2261" y="12175"/>
                  </a:cubicBezTo>
                  <a:cubicBezTo>
                    <a:pt x="1277" y="11417"/>
                    <a:pt x="674" y="10237"/>
                    <a:pt x="674" y="8987"/>
                  </a:cubicBezTo>
                  <a:cubicBezTo>
                    <a:pt x="674" y="8034"/>
                    <a:pt x="927" y="7077"/>
                    <a:pt x="1379" y="6234"/>
                  </a:cubicBezTo>
                  <a:lnTo>
                    <a:pt x="2656" y="3892"/>
                  </a:lnTo>
                  <a:cubicBezTo>
                    <a:pt x="2696" y="3835"/>
                    <a:pt x="2710" y="3764"/>
                    <a:pt x="2696" y="3707"/>
                  </a:cubicBezTo>
                  <a:lnTo>
                    <a:pt x="2359" y="1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37"/>
            <p:cNvSpPr/>
            <p:nvPr/>
          </p:nvSpPr>
          <p:spPr>
            <a:xfrm>
              <a:off x="1250200" y="2363950"/>
              <a:ext cx="83692" cy="88729"/>
            </a:xfrm>
            <a:custGeom>
              <a:rect b="b" l="l" r="r" t="t"/>
              <a:pathLst>
                <a:path extrusionOk="0" h="2023" w="2023">
                  <a:moveTo>
                    <a:pt x="1012" y="675"/>
                  </a:moveTo>
                  <a:cubicBezTo>
                    <a:pt x="1211" y="675"/>
                    <a:pt x="1349" y="813"/>
                    <a:pt x="1349" y="1012"/>
                  </a:cubicBezTo>
                  <a:cubicBezTo>
                    <a:pt x="1349" y="1194"/>
                    <a:pt x="1211" y="1349"/>
                    <a:pt x="1012" y="1349"/>
                  </a:cubicBezTo>
                  <a:cubicBezTo>
                    <a:pt x="830" y="1349"/>
                    <a:pt x="675" y="1194"/>
                    <a:pt x="675" y="1012"/>
                  </a:cubicBezTo>
                  <a:cubicBezTo>
                    <a:pt x="675" y="813"/>
                    <a:pt x="830" y="675"/>
                    <a:pt x="1012" y="675"/>
                  </a:cubicBezTo>
                  <a:close/>
                  <a:moveTo>
                    <a:pt x="1012" y="1"/>
                  </a:moveTo>
                  <a:cubicBezTo>
                    <a:pt x="466" y="1"/>
                    <a:pt x="1" y="449"/>
                    <a:pt x="1" y="1012"/>
                  </a:cubicBezTo>
                  <a:cubicBezTo>
                    <a:pt x="1" y="1558"/>
                    <a:pt x="466" y="2023"/>
                    <a:pt x="1012" y="2023"/>
                  </a:cubicBezTo>
                  <a:cubicBezTo>
                    <a:pt x="1575" y="2023"/>
                    <a:pt x="2023" y="1558"/>
                    <a:pt x="2023" y="1012"/>
                  </a:cubicBezTo>
                  <a:cubicBezTo>
                    <a:pt x="2023" y="449"/>
                    <a:pt x="1575" y="1"/>
                    <a:pt x="1012" y="1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37"/>
            <p:cNvSpPr/>
            <p:nvPr/>
          </p:nvSpPr>
          <p:spPr>
            <a:xfrm>
              <a:off x="1668409" y="2363950"/>
              <a:ext cx="83692" cy="88729"/>
            </a:xfrm>
            <a:custGeom>
              <a:rect b="b" l="l" r="r" t="t"/>
              <a:pathLst>
                <a:path extrusionOk="0" h="2023" w="2023">
                  <a:moveTo>
                    <a:pt x="1011" y="675"/>
                  </a:moveTo>
                  <a:cubicBezTo>
                    <a:pt x="1210" y="675"/>
                    <a:pt x="1348" y="813"/>
                    <a:pt x="1348" y="1012"/>
                  </a:cubicBezTo>
                  <a:cubicBezTo>
                    <a:pt x="1348" y="1194"/>
                    <a:pt x="1210" y="1349"/>
                    <a:pt x="1011" y="1349"/>
                  </a:cubicBezTo>
                  <a:cubicBezTo>
                    <a:pt x="829" y="1349"/>
                    <a:pt x="674" y="1194"/>
                    <a:pt x="674" y="1012"/>
                  </a:cubicBezTo>
                  <a:cubicBezTo>
                    <a:pt x="674" y="813"/>
                    <a:pt x="829" y="675"/>
                    <a:pt x="1011" y="675"/>
                  </a:cubicBezTo>
                  <a:close/>
                  <a:moveTo>
                    <a:pt x="1011" y="1"/>
                  </a:moveTo>
                  <a:cubicBezTo>
                    <a:pt x="466" y="1"/>
                    <a:pt x="1" y="449"/>
                    <a:pt x="1" y="1012"/>
                  </a:cubicBezTo>
                  <a:cubicBezTo>
                    <a:pt x="1" y="1558"/>
                    <a:pt x="466" y="2023"/>
                    <a:pt x="1011" y="2023"/>
                  </a:cubicBezTo>
                  <a:cubicBezTo>
                    <a:pt x="1574" y="2023"/>
                    <a:pt x="2022" y="1558"/>
                    <a:pt x="2022" y="1012"/>
                  </a:cubicBezTo>
                  <a:cubicBezTo>
                    <a:pt x="2022" y="449"/>
                    <a:pt x="1574" y="1"/>
                    <a:pt x="1011" y="1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37"/>
            <p:cNvSpPr/>
            <p:nvPr/>
          </p:nvSpPr>
          <p:spPr>
            <a:xfrm>
              <a:off x="1529033" y="2007938"/>
              <a:ext cx="362443" cy="894174"/>
            </a:xfrm>
            <a:custGeom>
              <a:rect b="b" l="l" r="r" t="t"/>
              <a:pathLst>
                <a:path extrusionOk="0" h="20387" w="8761">
                  <a:moveTo>
                    <a:pt x="6402" y="1"/>
                  </a:moveTo>
                  <a:lnTo>
                    <a:pt x="6065" y="3707"/>
                  </a:lnTo>
                  <a:cubicBezTo>
                    <a:pt x="6065" y="3764"/>
                    <a:pt x="6079" y="3835"/>
                    <a:pt x="6109" y="3892"/>
                  </a:cubicBezTo>
                  <a:lnTo>
                    <a:pt x="7386" y="6234"/>
                  </a:lnTo>
                  <a:cubicBezTo>
                    <a:pt x="7848" y="7077"/>
                    <a:pt x="8087" y="8034"/>
                    <a:pt x="8087" y="8987"/>
                  </a:cubicBezTo>
                  <a:cubicBezTo>
                    <a:pt x="8087" y="10237"/>
                    <a:pt x="7497" y="11417"/>
                    <a:pt x="6500" y="12175"/>
                  </a:cubicBezTo>
                  <a:cubicBezTo>
                    <a:pt x="5941" y="12596"/>
                    <a:pt x="5223" y="12835"/>
                    <a:pt x="4522" y="12835"/>
                  </a:cubicBezTo>
                  <a:lnTo>
                    <a:pt x="3875" y="12835"/>
                  </a:lnTo>
                  <a:cubicBezTo>
                    <a:pt x="2992" y="12835"/>
                    <a:pt x="2163" y="12485"/>
                    <a:pt x="1530" y="11865"/>
                  </a:cubicBezTo>
                  <a:cubicBezTo>
                    <a:pt x="984" y="11305"/>
                    <a:pt x="674" y="10574"/>
                    <a:pt x="674" y="9803"/>
                  </a:cubicBezTo>
                  <a:lnTo>
                    <a:pt x="0" y="9803"/>
                  </a:lnTo>
                  <a:cubicBezTo>
                    <a:pt x="0" y="10756"/>
                    <a:pt x="381" y="11656"/>
                    <a:pt x="1055" y="12343"/>
                  </a:cubicBezTo>
                  <a:cubicBezTo>
                    <a:pt x="1813" y="13088"/>
                    <a:pt x="2810" y="13509"/>
                    <a:pt x="3875" y="13509"/>
                  </a:cubicBezTo>
                  <a:lnTo>
                    <a:pt x="4522" y="13509"/>
                  </a:lnTo>
                  <a:cubicBezTo>
                    <a:pt x="4704" y="13509"/>
                    <a:pt x="4886" y="13496"/>
                    <a:pt x="5068" y="13465"/>
                  </a:cubicBezTo>
                  <a:cubicBezTo>
                    <a:pt x="5112" y="15824"/>
                    <a:pt x="5674" y="18183"/>
                    <a:pt x="6726" y="20302"/>
                  </a:cubicBezTo>
                  <a:lnTo>
                    <a:pt x="6783" y="20386"/>
                  </a:lnTo>
                  <a:lnTo>
                    <a:pt x="7386" y="20093"/>
                  </a:lnTo>
                  <a:lnTo>
                    <a:pt x="7329" y="19995"/>
                  </a:lnTo>
                  <a:cubicBezTo>
                    <a:pt x="6304" y="17930"/>
                    <a:pt x="5759" y="15615"/>
                    <a:pt x="5742" y="13310"/>
                  </a:cubicBezTo>
                  <a:cubicBezTo>
                    <a:pt x="6149" y="13172"/>
                    <a:pt x="6557" y="12973"/>
                    <a:pt x="6908" y="12707"/>
                  </a:cubicBezTo>
                  <a:cubicBezTo>
                    <a:pt x="8073" y="11838"/>
                    <a:pt x="8761" y="10446"/>
                    <a:pt x="8761" y="8987"/>
                  </a:cubicBezTo>
                  <a:cubicBezTo>
                    <a:pt x="8761" y="7919"/>
                    <a:pt x="8495" y="6854"/>
                    <a:pt x="7976" y="5914"/>
                  </a:cubicBezTo>
                  <a:lnTo>
                    <a:pt x="6753" y="3667"/>
                  </a:lnTo>
                  <a:lnTo>
                    <a:pt x="7076" y="58"/>
                  </a:lnTo>
                  <a:lnTo>
                    <a:pt x="6402" y="1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4" name="Google Shape;1114;p37"/>
          <p:cNvGrpSpPr/>
          <p:nvPr/>
        </p:nvGrpSpPr>
        <p:grpSpPr>
          <a:xfrm>
            <a:off x="3182896" y="2265128"/>
            <a:ext cx="82730" cy="84630"/>
            <a:chOff x="1198621" y="2265128"/>
            <a:chExt cx="82730" cy="84630"/>
          </a:xfrm>
        </p:grpSpPr>
        <p:sp>
          <p:nvSpPr>
            <p:cNvPr id="1115" name="Google Shape;1115;p37"/>
            <p:cNvSpPr/>
            <p:nvPr/>
          </p:nvSpPr>
          <p:spPr>
            <a:xfrm>
              <a:off x="1198621" y="2265128"/>
              <a:ext cx="82730" cy="84630"/>
            </a:xfrm>
            <a:custGeom>
              <a:rect b="b" l="l" r="r" t="t"/>
              <a:pathLst>
                <a:path extrusionOk="0" h="4519" w="4417">
                  <a:moveTo>
                    <a:pt x="2214" y="458"/>
                  </a:moveTo>
                  <a:cubicBezTo>
                    <a:pt x="2326" y="458"/>
                    <a:pt x="2427" y="509"/>
                    <a:pt x="2488" y="612"/>
                  </a:cubicBezTo>
                  <a:lnTo>
                    <a:pt x="2845" y="1173"/>
                  </a:lnTo>
                  <a:lnTo>
                    <a:pt x="3508" y="1205"/>
                  </a:lnTo>
                  <a:cubicBezTo>
                    <a:pt x="3621" y="1205"/>
                    <a:pt x="3712" y="1266"/>
                    <a:pt x="3773" y="1366"/>
                  </a:cubicBezTo>
                  <a:cubicBezTo>
                    <a:pt x="3824" y="1459"/>
                    <a:pt x="3824" y="1572"/>
                    <a:pt x="3773" y="1672"/>
                  </a:cubicBezTo>
                  <a:lnTo>
                    <a:pt x="3467" y="2264"/>
                  </a:lnTo>
                  <a:lnTo>
                    <a:pt x="3773" y="2857"/>
                  </a:lnTo>
                  <a:cubicBezTo>
                    <a:pt x="3824" y="2957"/>
                    <a:pt x="3824" y="3070"/>
                    <a:pt x="3763" y="3163"/>
                  </a:cubicBezTo>
                  <a:cubicBezTo>
                    <a:pt x="3712" y="3263"/>
                    <a:pt x="3611" y="3324"/>
                    <a:pt x="3499" y="3324"/>
                  </a:cubicBezTo>
                  <a:lnTo>
                    <a:pt x="2835" y="3356"/>
                  </a:lnTo>
                  <a:lnTo>
                    <a:pt x="2478" y="3917"/>
                  </a:lnTo>
                  <a:cubicBezTo>
                    <a:pt x="2417" y="4007"/>
                    <a:pt x="2316" y="4059"/>
                    <a:pt x="2204" y="4059"/>
                  </a:cubicBezTo>
                  <a:cubicBezTo>
                    <a:pt x="2091" y="4059"/>
                    <a:pt x="1988" y="4007"/>
                    <a:pt x="1927" y="3907"/>
                  </a:cubicBezTo>
                  <a:lnTo>
                    <a:pt x="1570" y="3346"/>
                  </a:lnTo>
                  <a:lnTo>
                    <a:pt x="909" y="3314"/>
                  </a:lnTo>
                  <a:cubicBezTo>
                    <a:pt x="796" y="3314"/>
                    <a:pt x="703" y="3253"/>
                    <a:pt x="642" y="3150"/>
                  </a:cubicBezTo>
                  <a:cubicBezTo>
                    <a:pt x="591" y="3060"/>
                    <a:pt x="581" y="2947"/>
                    <a:pt x="642" y="2845"/>
                  </a:cubicBezTo>
                  <a:lnTo>
                    <a:pt x="948" y="2255"/>
                  </a:lnTo>
                  <a:lnTo>
                    <a:pt x="642" y="1662"/>
                  </a:lnTo>
                  <a:cubicBezTo>
                    <a:pt x="591" y="1560"/>
                    <a:pt x="591" y="1449"/>
                    <a:pt x="652" y="1356"/>
                  </a:cubicBezTo>
                  <a:cubicBezTo>
                    <a:pt x="703" y="1254"/>
                    <a:pt x="806" y="1192"/>
                    <a:pt x="919" y="1192"/>
                  </a:cubicBezTo>
                  <a:lnTo>
                    <a:pt x="1582" y="1163"/>
                  </a:lnTo>
                  <a:lnTo>
                    <a:pt x="1937" y="602"/>
                  </a:lnTo>
                  <a:cubicBezTo>
                    <a:pt x="1998" y="509"/>
                    <a:pt x="2101" y="458"/>
                    <a:pt x="2214" y="458"/>
                  </a:cubicBezTo>
                  <a:close/>
                  <a:moveTo>
                    <a:pt x="2195" y="0"/>
                  </a:moveTo>
                  <a:cubicBezTo>
                    <a:pt x="1729" y="0"/>
                    <a:pt x="1547" y="362"/>
                    <a:pt x="1325" y="715"/>
                  </a:cubicBezTo>
                  <a:cubicBezTo>
                    <a:pt x="897" y="725"/>
                    <a:pt x="490" y="703"/>
                    <a:pt x="255" y="1121"/>
                  </a:cubicBezTo>
                  <a:cubicBezTo>
                    <a:pt x="11" y="1540"/>
                    <a:pt x="236" y="1878"/>
                    <a:pt x="429" y="2255"/>
                  </a:cubicBezTo>
                  <a:cubicBezTo>
                    <a:pt x="224" y="2622"/>
                    <a:pt x="1" y="2967"/>
                    <a:pt x="246" y="3385"/>
                  </a:cubicBezTo>
                  <a:cubicBezTo>
                    <a:pt x="490" y="3804"/>
                    <a:pt x="887" y="3784"/>
                    <a:pt x="1315" y="3794"/>
                  </a:cubicBezTo>
                  <a:cubicBezTo>
                    <a:pt x="1531" y="4152"/>
                    <a:pt x="1714" y="4519"/>
                    <a:pt x="2204" y="4519"/>
                  </a:cubicBezTo>
                  <a:cubicBezTo>
                    <a:pt x="2684" y="4519"/>
                    <a:pt x="2867" y="4161"/>
                    <a:pt x="3090" y="3804"/>
                  </a:cubicBezTo>
                  <a:cubicBezTo>
                    <a:pt x="3508" y="3794"/>
                    <a:pt x="3917" y="3814"/>
                    <a:pt x="4162" y="3395"/>
                  </a:cubicBezTo>
                  <a:cubicBezTo>
                    <a:pt x="4407" y="2979"/>
                    <a:pt x="4182" y="2641"/>
                    <a:pt x="3988" y="2264"/>
                  </a:cubicBezTo>
                  <a:cubicBezTo>
                    <a:pt x="4182" y="1897"/>
                    <a:pt x="4417" y="1550"/>
                    <a:pt x="4172" y="1131"/>
                  </a:cubicBezTo>
                  <a:cubicBezTo>
                    <a:pt x="3927" y="715"/>
                    <a:pt x="3518" y="735"/>
                    <a:pt x="3100" y="725"/>
                  </a:cubicBezTo>
                  <a:cubicBezTo>
                    <a:pt x="2877" y="367"/>
                    <a:pt x="2703" y="0"/>
                    <a:pt x="2214" y="0"/>
                  </a:cubicBezTo>
                  <a:cubicBezTo>
                    <a:pt x="2207" y="0"/>
                    <a:pt x="2201" y="0"/>
                    <a:pt x="219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37"/>
            <p:cNvSpPr/>
            <p:nvPr/>
          </p:nvSpPr>
          <p:spPr>
            <a:xfrm>
              <a:off x="1244657" y="2294548"/>
              <a:ext cx="8597" cy="8596"/>
            </a:xfrm>
            <a:custGeom>
              <a:rect b="b" l="l" r="r" t="t"/>
              <a:pathLst>
                <a:path extrusionOk="0" h="459" w="459">
                  <a:moveTo>
                    <a:pt x="0" y="1"/>
                  </a:moveTo>
                  <a:lnTo>
                    <a:pt x="0" y="458"/>
                  </a:lnTo>
                  <a:lnTo>
                    <a:pt x="458" y="458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7" name="Google Shape;1117;p37"/>
          <p:cNvGrpSpPr/>
          <p:nvPr/>
        </p:nvGrpSpPr>
        <p:grpSpPr>
          <a:xfrm>
            <a:off x="3406921" y="2213703"/>
            <a:ext cx="82730" cy="84630"/>
            <a:chOff x="1270246" y="2061303"/>
            <a:chExt cx="82730" cy="84630"/>
          </a:xfrm>
        </p:grpSpPr>
        <p:sp>
          <p:nvSpPr>
            <p:cNvPr id="1118" name="Google Shape;1118;p37"/>
            <p:cNvSpPr/>
            <p:nvPr/>
          </p:nvSpPr>
          <p:spPr>
            <a:xfrm>
              <a:off x="1270246" y="2061303"/>
              <a:ext cx="82730" cy="84630"/>
            </a:xfrm>
            <a:custGeom>
              <a:rect b="b" l="l" r="r" t="t"/>
              <a:pathLst>
                <a:path extrusionOk="0" h="4519" w="4417">
                  <a:moveTo>
                    <a:pt x="2214" y="458"/>
                  </a:moveTo>
                  <a:cubicBezTo>
                    <a:pt x="2326" y="458"/>
                    <a:pt x="2427" y="509"/>
                    <a:pt x="2488" y="612"/>
                  </a:cubicBezTo>
                  <a:lnTo>
                    <a:pt x="2845" y="1173"/>
                  </a:lnTo>
                  <a:lnTo>
                    <a:pt x="3508" y="1205"/>
                  </a:lnTo>
                  <a:cubicBezTo>
                    <a:pt x="3621" y="1205"/>
                    <a:pt x="3712" y="1266"/>
                    <a:pt x="3773" y="1366"/>
                  </a:cubicBezTo>
                  <a:cubicBezTo>
                    <a:pt x="3824" y="1459"/>
                    <a:pt x="3824" y="1572"/>
                    <a:pt x="3773" y="1672"/>
                  </a:cubicBezTo>
                  <a:lnTo>
                    <a:pt x="3467" y="2264"/>
                  </a:lnTo>
                  <a:lnTo>
                    <a:pt x="3773" y="2857"/>
                  </a:lnTo>
                  <a:cubicBezTo>
                    <a:pt x="3824" y="2957"/>
                    <a:pt x="3824" y="3070"/>
                    <a:pt x="3763" y="3163"/>
                  </a:cubicBezTo>
                  <a:cubicBezTo>
                    <a:pt x="3712" y="3263"/>
                    <a:pt x="3611" y="3324"/>
                    <a:pt x="3499" y="3324"/>
                  </a:cubicBezTo>
                  <a:lnTo>
                    <a:pt x="2835" y="3356"/>
                  </a:lnTo>
                  <a:lnTo>
                    <a:pt x="2478" y="3917"/>
                  </a:lnTo>
                  <a:cubicBezTo>
                    <a:pt x="2417" y="4007"/>
                    <a:pt x="2316" y="4059"/>
                    <a:pt x="2204" y="4059"/>
                  </a:cubicBezTo>
                  <a:cubicBezTo>
                    <a:pt x="2091" y="4059"/>
                    <a:pt x="1988" y="4007"/>
                    <a:pt x="1927" y="3907"/>
                  </a:cubicBezTo>
                  <a:lnTo>
                    <a:pt x="1570" y="3346"/>
                  </a:lnTo>
                  <a:lnTo>
                    <a:pt x="909" y="3314"/>
                  </a:lnTo>
                  <a:cubicBezTo>
                    <a:pt x="796" y="3314"/>
                    <a:pt x="703" y="3253"/>
                    <a:pt x="642" y="3150"/>
                  </a:cubicBezTo>
                  <a:cubicBezTo>
                    <a:pt x="591" y="3060"/>
                    <a:pt x="581" y="2947"/>
                    <a:pt x="642" y="2845"/>
                  </a:cubicBezTo>
                  <a:lnTo>
                    <a:pt x="948" y="2255"/>
                  </a:lnTo>
                  <a:lnTo>
                    <a:pt x="642" y="1662"/>
                  </a:lnTo>
                  <a:cubicBezTo>
                    <a:pt x="591" y="1560"/>
                    <a:pt x="591" y="1449"/>
                    <a:pt x="652" y="1356"/>
                  </a:cubicBezTo>
                  <a:cubicBezTo>
                    <a:pt x="703" y="1254"/>
                    <a:pt x="806" y="1192"/>
                    <a:pt x="919" y="1192"/>
                  </a:cubicBezTo>
                  <a:lnTo>
                    <a:pt x="1582" y="1163"/>
                  </a:lnTo>
                  <a:lnTo>
                    <a:pt x="1937" y="602"/>
                  </a:lnTo>
                  <a:cubicBezTo>
                    <a:pt x="1998" y="509"/>
                    <a:pt x="2101" y="458"/>
                    <a:pt x="2214" y="458"/>
                  </a:cubicBezTo>
                  <a:close/>
                  <a:moveTo>
                    <a:pt x="2195" y="0"/>
                  </a:moveTo>
                  <a:cubicBezTo>
                    <a:pt x="1729" y="0"/>
                    <a:pt x="1547" y="362"/>
                    <a:pt x="1325" y="715"/>
                  </a:cubicBezTo>
                  <a:cubicBezTo>
                    <a:pt x="897" y="725"/>
                    <a:pt x="490" y="703"/>
                    <a:pt x="255" y="1121"/>
                  </a:cubicBezTo>
                  <a:cubicBezTo>
                    <a:pt x="11" y="1540"/>
                    <a:pt x="236" y="1878"/>
                    <a:pt x="429" y="2255"/>
                  </a:cubicBezTo>
                  <a:cubicBezTo>
                    <a:pt x="224" y="2622"/>
                    <a:pt x="1" y="2967"/>
                    <a:pt x="246" y="3385"/>
                  </a:cubicBezTo>
                  <a:cubicBezTo>
                    <a:pt x="490" y="3804"/>
                    <a:pt x="887" y="3784"/>
                    <a:pt x="1315" y="3794"/>
                  </a:cubicBezTo>
                  <a:cubicBezTo>
                    <a:pt x="1531" y="4152"/>
                    <a:pt x="1714" y="4519"/>
                    <a:pt x="2204" y="4519"/>
                  </a:cubicBezTo>
                  <a:cubicBezTo>
                    <a:pt x="2684" y="4519"/>
                    <a:pt x="2867" y="4161"/>
                    <a:pt x="3090" y="3804"/>
                  </a:cubicBezTo>
                  <a:cubicBezTo>
                    <a:pt x="3508" y="3794"/>
                    <a:pt x="3917" y="3814"/>
                    <a:pt x="4162" y="3395"/>
                  </a:cubicBezTo>
                  <a:cubicBezTo>
                    <a:pt x="4407" y="2979"/>
                    <a:pt x="4182" y="2641"/>
                    <a:pt x="3988" y="2264"/>
                  </a:cubicBezTo>
                  <a:cubicBezTo>
                    <a:pt x="4182" y="1897"/>
                    <a:pt x="4417" y="1550"/>
                    <a:pt x="4172" y="1131"/>
                  </a:cubicBezTo>
                  <a:cubicBezTo>
                    <a:pt x="3927" y="715"/>
                    <a:pt x="3518" y="735"/>
                    <a:pt x="3100" y="725"/>
                  </a:cubicBezTo>
                  <a:cubicBezTo>
                    <a:pt x="2877" y="367"/>
                    <a:pt x="2703" y="0"/>
                    <a:pt x="2214" y="0"/>
                  </a:cubicBezTo>
                  <a:cubicBezTo>
                    <a:pt x="2207" y="0"/>
                    <a:pt x="2201" y="0"/>
                    <a:pt x="219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37"/>
            <p:cNvSpPr/>
            <p:nvPr/>
          </p:nvSpPr>
          <p:spPr>
            <a:xfrm>
              <a:off x="1316282" y="2090723"/>
              <a:ext cx="8597" cy="8596"/>
            </a:xfrm>
            <a:custGeom>
              <a:rect b="b" l="l" r="r" t="t"/>
              <a:pathLst>
                <a:path extrusionOk="0" h="459" w="459">
                  <a:moveTo>
                    <a:pt x="0" y="1"/>
                  </a:moveTo>
                  <a:lnTo>
                    <a:pt x="0" y="458"/>
                  </a:lnTo>
                  <a:lnTo>
                    <a:pt x="458" y="458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0" name="Google Shape;1120;p37"/>
          <p:cNvGrpSpPr/>
          <p:nvPr/>
        </p:nvGrpSpPr>
        <p:grpSpPr>
          <a:xfrm>
            <a:off x="5188300" y="2007938"/>
            <a:ext cx="780651" cy="894174"/>
            <a:chOff x="1110825" y="2007938"/>
            <a:chExt cx="780651" cy="894174"/>
          </a:xfrm>
        </p:grpSpPr>
        <p:sp>
          <p:nvSpPr>
            <p:cNvPr id="1121" name="Google Shape;1121;p37"/>
            <p:cNvSpPr/>
            <p:nvPr/>
          </p:nvSpPr>
          <p:spPr>
            <a:xfrm>
              <a:off x="1110825" y="2007938"/>
              <a:ext cx="362484" cy="894174"/>
            </a:xfrm>
            <a:custGeom>
              <a:rect b="b" l="l" r="r" t="t"/>
              <a:pathLst>
                <a:path extrusionOk="0" h="20387" w="8762">
                  <a:moveTo>
                    <a:pt x="2359" y="1"/>
                  </a:moveTo>
                  <a:lnTo>
                    <a:pt x="1685" y="58"/>
                  </a:lnTo>
                  <a:lnTo>
                    <a:pt x="2022" y="3667"/>
                  </a:lnTo>
                  <a:lnTo>
                    <a:pt x="789" y="5914"/>
                  </a:lnTo>
                  <a:cubicBezTo>
                    <a:pt x="283" y="6854"/>
                    <a:pt x="0" y="7919"/>
                    <a:pt x="0" y="8987"/>
                  </a:cubicBezTo>
                  <a:cubicBezTo>
                    <a:pt x="0" y="10446"/>
                    <a:pt x="705" y="11838"/>
                    <a:pt x="1867" y="12707"/>
                  </a:cubicBezTo>
                  <a:cubicBezTo>
                    <a:pt x="2221" y="12973"/>
                    <a:pt x="2612" y="13172"/>
                    <a:pt x="3033" y="13310"/>
                  </a:cubicBezTo>
                  <a:cubicBezTo>
                    <a:pt x="3020" y="15615"/>
                    <a:pt x="2474" y="17930"/>
                    <a:pt x="1432" y="19995"/>
                  </a:cubicBezTo>
                  <a:lnTo>
                    <a:pt x="1392" y="20093"/>
                  </a:lnTo>
                  <a:lnTo>
                    <a:pt x="1995" y="20386"/>
                  </a:lnTo>
                  <a:lnTo>
                    <a:pt x="2036" y="20302"/>
                  </a:lnTo>
                  <a:cubicBezTo>
                    <a:pt x="3090" y="18183"/>
                    <a:pt x="3666" y="15824"/>
                    <a:pt x="3707" y="13465"/>
                  </a:cubicBezTo>
                  <a:cubicBezTo>
                    <a:pt x="3889" y="13496"/>
                    <a:pt x="4074" y="13509"/>
                    <a:pt x="4256" y="13509"/>
                  </a:cubicBezTo>
                  <a:lnTo>
                    <a:pt x="4900" y="13509"/>
                  </a:lnTo>
                  <a:cubicBezTo>
                    <a:pt x="5954" y="13509"/>
                    <a:pt x="6965" y="13088"/>
                    <a:pt x="7710" y="12343"/>
                  </a:cubicBezTo>
                  <a:cubicBezTo>
                    <a:pt x="8397" y="11656"/>
                    <a:pt x="8761" y="10756"/>
                    <a:pt x="8761" y="9803"/>
                  </a:cubicBezTo>
                  <a:lnTo>
                    <a:pt x="8087" y="9803"/>
                  </a:lnTo>
                  <a:cubicBezTo>
                    <a:pt x="8087" y="10574"/>
                    <a:pt x="7794" y="11305"/>
                    <a:pt x="7231" y="11865"/>
                  </a:cubicBezTo>
                  <a:cubicBezTo>
                    <a:pt x="6615" y="12485"/>
                    <a:pt x="5786" y="12835"/>
                    <a:pt x="4900" y="12835"/>
                  </a:cubicBezTo>
                  <a:lnTo>
                    <a:pt x="4256" y="12835"/>
                  </a:lnTo>
                  <a:cubicBezTo>
                    <a:pt x="3538" y="12835"/>
                    <a:pt x="2838" y="12596"/>
                    <a:pt x="2261" y="12175"/>
                  </a:cubicBezTo>
                  <a:cubicBezTo>
                    <a:pt x="1277" y="11417"/>
                    <a:pt x="674" y="10237"/>
                    <a:pt x="674" y="8987"/>
                  </a:cubicBezTo>
                  <a:cubicBezTo>
                    <a:pt x="674" y="8034"/>
                    <a:pt x="927" y="7077"/>
                    <a:pt x="1379" y="6234"/>
                  </a:cubicBezTo>
                  <a:lnTo>
                    <a:pt x="2656" y="3892"/>
                  </a:lnTo>
                  <a:cubicBezTo>
                    <a:pt x="2696" y="3835"/>
                    <a:pt x="2710" y="3764"/>
                    <a:pt x="2696" y="3707"/>
                  </a:cubicBezTo>
                  <a:lnTo>
                    <a:pt x="2359" y="1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1250200" y="2363950"/>
              <a:ext cx="83692" cy="88729"/>
            </a:xfrm>
            <a:custGeom>
              <a:rect b="b" l="l" r="r" t="t"/>
              <a:pathLst>
                <a:path extrusionOk="0" h="2023" w="2023">
                  <a:moveTo>
                    <a:pt x="1012" y="675"/>
                  </a:moveTo>
                  <a:cubicBezTo>
                    <a:pt x="1211" y="675"/>
                    <a:pt x="1349" y="813"/>
                    <a:pt x="1349" y="1012"/>
                  </a:cubicBezTo>
                  <a:cubicBezTo>
                    <a:pt x="1349" y="1194"/>
                    <a:pt x="1211" y="1349"/>
                    <a:pt x="1012" y="1349"/>
                  </a:cubicBezTo>
                  <a:cubicBezTo>
                    <a:pt x="830" y="1349"/>
                    <a:pt x="675" y="1194"/>
                    <a:pt x="675" y="1012"/>
                  </a:cubicBezTo>
                  <a:cubicBezTo>
                    <a:pt x="675" y="813"/>
                    <a:pt x="830" y="675"/>
                    <a:pt x="1012" y="675"/>
                  </a:cubicBezTo>
                  <a:close/>
                  <a:moveTo>
                    <a:pt x="1012" y="1"/>
                  </a:moveTo>
                  <a:cubicBezTo>
                    <a:pt x="466" y="1"/>
                    <a:pt x="1" y="449"/>
                    <a:pt x="1" y="1012"/>
                  </a:cubicBezTo>
                  <a:cubicBezTo>
                    <a:pt x="1" y="1558"/>
                    <a:pt x="466" y="2023"/>
                    <a:pt x="1012" y="2023"/>
                  </a:cubicBezTo>
                  <a:cubicBezTo>
                    <a:pt x="1575" y="2023"/>
                    <a:pt x="2023" y="1558"/>
                    <a:pt x="2023" y="1012"/>
                  </a:cubicBezTo>
                  <a:cubicBezTo>
                    <a:pt x="2023" y="449"/>
                    <a:pt x="1575" y="1"/>
                    <a:pt x="1012" y="1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1668409" y="2363950"/>
              <a:ext cx="83692" cy="88729"/>
            </a:xfrm>
            <a:custGeom>
              <a:rect b="b" l="l" r="r" t="t"/>
              <a:pathLst>
                <a:path extrusionOk="0" h="2023" w="2023">
                  <a:moveTo>
                    <a:pt x="1011" y="675"/>
                  </a:moveTo>
                  <a:cubicBezTo>
                    <a:pt x="1210" y="675"/>
                    <a:pt x="1348" y="813"/>
                    <a:pt x="1348" y="1012"/>
                  </a:cubicBezTo>
                  <a:cubicBezTo>
                    <a:pt x="1348" y="1194"/>
                    <a:pt x="1210" y="1349"/>
                    <a:pt x="1011" y="1349"/>
                  </a:cubicBezTo>
                  <a:cubicBezTo>
                    <a:pt x="829" y="1349"/>
                    <a:pt x="674" y="1194"/>
                    <a:pt x="674" y="1012"/>
                  </a:cubicBezTo>
                  <a:cubicBezTo>
                    <a:pt x="674" y="813"/>
                    <a:pt x="829" y="675"/>
                    <a:pt x="1011" y="675"/>
                  </a:cubicBezTo>
                  <a:close/>
                  <a:moveTo>
                    <a:pt x="1011" y="1"/>
                  </a:moveTo>
                  <a:cubicBezTo>
                    <a:pt x="466" y="1"/>
                    <a:pt x="1" y="449"/>
                    <a:pt x="1" y="1012"/>
                  </a:cubicBezTo>
                  <a:cubicBezTo>
                    <a:pt x="1" y="1558"/>
                    <a:pt x="466" y="2023"/>
                    <a:pt x="1011" y="2023"/>
                  </a:cubicBezTo>
                  <a:cubicBezTo>
                    <a:pt x="1574" y="2023"/>
                    <a:pt x="2022" y="1558"/>
                    <a:pt x="2022" y="1012"/>
                  </a:cubicBezTo>
                  <a:cubicBezTo>
                    <a:pt x="2022" y="449"/>
                    <a:pt x="1574" y="1"/>
                    <a:pt x="1011" y="1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1529033" y="2007938"/>
              <a:ext cx="362443" cy="894174"/>
            </a:xfrm>
            <a:custGeom>
              <a:rect b="b" l="l" r="r" t="t"/>
              <a:pathLst>
                <a:path extrusionOk="0" h="20387" w="8761">
                  <a:moveTo>
                    <a:pt x="6402" y="1"/>
                  </a:moveTo>
                  <a:lnTo>
                    <a:pt x="6065" y="3707"/>
                  </a:lnTo>
                  <a:cubicBezTo>
                    <a:pt x="6065" y="3764"/>
                    <a:pt x="6079" y="3835"/>
                    <a:pt x="6109" y="3892"/>
                  </a:cubicBezTo>
                  <a:lnTo>
                    <a:pt x="7386" y="6234"/>
                  </a:lnTo>
                  <a:cubicBezTo>
                    <a:pt x="7848" y="7077"/>
                    <a:pt x="8087" y="8034"/>
                    <a:pt x="8087" y="8987"/>
                  </a:cubicBezTo>
                  <a:cubicBezTo>
                    <a:pt x="8087" y="10237"/>
                    <a:pt x="7497" y="11417"/>
                    <a:pt x="6500" y="12175"/>
                  </a:cubicBezTo>
                  <a:cubicBezTo>
                    <a:pt x="5941" y="12596"/>
                    <a:pt x="5223" y="12835"/>
                    <a:pt x="4522" y="12835"/>
                  </a:cubicBezTo>
                  <a:lnTo>
                    <a:pt x="3875" y="12835"/>
                  </a:lnTo>
                  <a:cubicBezTo>
                    <a:pt x="2992" y="12835"/>
                    <a:pt x="2163" y="12485"/>
                    <a:pt x="1530" y="11865"/>
                  </a:cubicBezTo>
                  <a:cubicBezTo>
                    <a:pt x="984" y="11305"/>
                    <a:pt x="674" y="10574"/>
                    <a:pt x="674" y="9803"/>
                  </a:cubicBezTo>
                  <a:lnTo>
                    <a:pt x="0" y="9803"/>
                  </a:lnTo>
                  <a:cubicBezTo>
                    <a:pt x="0" y="10756"/>
                    <a:pt x="381" y="11656"/>
                    <a:pt x="1055" y="12343"/>
                  </a:cubicBezTo>
                  <a:cubicBezTo>
                    <a:pt x="1813" y="13088"/>
                    <a:pt x="2810" y="13509"/>
                    <a:pt x="3875" y="13509"/>
                  </a:cubicBezTo>
                  <a:lnTo>
                    <a:pt x="4522" y="13509"/>
                  </a:lnTo>
                  <a:cubicBezTo>
                    <a:pt x="4704" y="13509"/>
                    <a:pt x="4886" y="13496"/>
                    <a:pt x="5068" y="13465"/>
                  </a:cubicBezTo>
                  <a:cubicBezTo>
                    <a:pt x="5112" y="15824"/>
                    <a:pt x="5674" y="18183"/>
                    <a:pt x="6726" y="20302"/>
                  </a:cubicBezTo>
                  <a:lnTo>
                    <a:pt x="6783" y="20386"/>
                  </a:lnTo>
                  <a:lnTo>
                    <a:pt x="7386" y="20093"/>
                  </a:lnTo>
                  <a:lnTo>
                    <a:pt x="7329" y="19995"/>
                  </a:lnTo>
                  <a:cubicBezTo>
                    <a:pt x="6304" y="17930"/>
                    <a:pt x="5759" y="15615"/>
                    <a:pt x="5742" y="13310"/>
                  </a:cubicBezTo>
                  <a:cubicBezTo>
                    <a:pt x="6149" y="13172"/>
                    <a:pt x="6557" y="12973"/>
                    <a:pt x="6908" y="12707"/>
                  </a:cubicBezTo>
                  <a:cubicBezTo>
                    <a:pt x="8073" y="11838"/>
                    <a:pt x="8761" y="10446"/>
                    <a:pt x="8761" y="8987"/>
                  </a:cubicBezTo>
                  <a:cubicBezTo>
                    <a:pt x="8761" y="7919"/>
                    <a:pt x="8495" y="6854"/>
                    <a:pt x="7976" y="5914"/>
                  </a:cubicBezTo>
                  <a:lnTo>
                    <a:pt x="6753" y="3667"/>
                  </a:lnTo>
                  <a:lnTo>
                    <a:pt x="7076" y="58"/>
                  </a:lnTo>
                  <a:lnTo>
                    <a:pt x="6402" y="1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5" name="Google Shape;1125;p37"/>
          <p:cNvGrpSpPr/>
          <p:nvPr/>
        </p:nvGrpSpPr>
        <p:grpSpPr>
          <a:xfrm>
            <a:off x="5276096" y="2265128"/>
            <a:ext cx="82730" cy="84630"/>
            <a:chOff x="1198621" y="2265128"/>
            <a:chExt cx="82730" cy="84630"/>
          </a:xfrm>
        </p:grpSpPr>
        <p:sp>
          <p:nvSpPr>
            <p:cNvPr id="1126" name="Google Shape;1126;p37"/>
            <p:cNvSpPr/>
            <p:nvPr/>
          </p:nvSpPr>
          <p:spPr>
            <a:xfrm>
              <a:off x="1198621" y="2265128"/>
              <a:ext cx="82730" cy="84630"/>
            </a:xfrm>
            <a:custGeom>
              <a:rect b="b" l="l" r="r" t="t"/>
              <a:pathLst>
                <a:path extrusionOk="0" h="4519" w="4417">
                  <a:moveTo>
                    <a:pt x="2214" y="458"/>
                  </a:moveTo>
                  <a:cubicBezTo>
                    <a:pt x="2326" y="458"/>
                    <a:pt x="2427" y="509"/>
                    <a:pt x="2488" y="612"/>
                  </a:cubicBezTo>
                  <a:lnTo>
                    <a:pt x="2845" y="1173"/>
                  </a:lnTo>
                  <a:lnTo>
                    <a:pt x="3508" y="1205"/>
                  </a:lnTo>
                  <a:cubicBezTo>
                    <a:pt x="3621" y="1205"/>
                    <a:pt x="3712" y="1266"/>
                    <a:pt x="3773" y="1366"/>
                  </a:cubicBezTo>
                  <a:cubicBezTo>
                    <a:pt x="3824" y="1459"/>
                    <a:pt x="3824" y="1572"/>
                    <a:pt x="3773" y="1672"/>
                  </a:cubicBezTo>
                  <a:lnTo>
                    <a:pt x="3467" y="2264"/>
                  </a:lnTo>
                  <a:lnTo>
                    <a:pt x="3773" y="2857"/>
                  </a:lnTo>
                  <a:cubicBezTo>
                    <a:pt x="3824" y="2957"/>
                    <a:pt x="3824" y="3070"/>
                    <a:pt x="3763" y="3163"/>
                  </a:cubicBezTo>
                  <a:cubicBezTo>
                    <a:pt x="3712" y="3263"/>
                    <a:pt x="3611" y="3324"/>
                    <a:pt x="3499" y="3324"/>
                  </a:cubicBezTo>
                  <a:lnTo>
                    <a:pt x="2835" y="3356"/>
                  </a:lnTo>
                  <a:lnTo>
                    <a:pt x="2478" y="3917"/>
                  </a:lnTo>
                  <a:cubicBezTo>
                    <a:pt x="2417" y="4007"/>
                    <a:pt x="2316" y="4059"/>
                    <a:pt x="2204" y="4059"/>
                  </a:cubicBezTo>
                  <a:cubicBezTo>
                    <a:pt x="2091" y="4059"/>
                    <a:pt x="1988" y="4007"/>
                    <a:pt x="1927" y="3907"/>
                  </a:cubicBezTo>
                  <a:lnTo>
                    <a:pt x="1570" y="3346"/>
                  </a:lnTo>
                  <a:lnTo>
                    <a:pt x="909" y="3314"/>
                  </a:lnTo>
                  <a:cubicBezTo>
                    <a:pt x="796" y="3314"/>
                    <a:pt x="703" y="3253"/>
                    <a:pt x="642" y="3150"/>
                  </a:cubicBezTo>
                  <a:cubicBezTo>
                    <a:pt x="591" y="3060"/>
                    <a:pt x="581" y="2947"/>
                    <a:pt x="642" y="2845"/>
                  </a:cubicBezTo>
                  <a:lnTo>
                    <a:pt x="948" y="2255"/>
                  </a:lnTo>
                  <a:lnTo>
                    <a:pt x="642" y="1662"/>
                  </a:lnTo>
                  <a:cubicBezTo>
                    <a:pt x="591" y="1560"/>
                    <a:pt x="591" y="1449"/>
                    <a:pt x="652" y="1356"/>
                  </a:cubicBezTo>
                  <a:cubicBezTo>
                    <a:pt x="703" y="1254"/>
                    <a:pt x="806" y="1192"/>
                    <a:pt x="919" y="1192"/>
                  </a:cubicBezTo>
                  <a:lnTo>
                    <a:pt x="1582" y="1163"/>
                  </a:lnTo>
                  <a:lnTo>
                    <a:pt x="1937" y="602"/>
                  </a:lnTo>
                  <a:cubicBezTo>
                    <a:pt x="1998" y="509"/>
                    <a:pt x="2101" y="458"/>
                    <a:pt x="2214" y="458"/>
                  </a:cubicBezTo>
                  <a:close/>
                  <a:moveTo>
                    <a:pt x="2195" y="0"/>
                  </a:moveTo>
                  <a:cubicBezTo>
                    <a:pt x="1729" y="0"/>
                    <a:pt x="1547" y="362"/>
                    <a:pt x="1325" y="715"/>
                  </a:cubicBezTo>
                  <a:cubicBezTo>
                    <a:pt x="897" y="725"/>
                    <a:pt x="490" y="703"/>
                    <a:pt x="255" y="1121"/>
                  </a:cubicBezTo>
                  <a:cubicBezTo>
                    <a:pt x="11" y="1540"/>
                    <a:pt x="236" y="1878"/>
                    <a:pt x="429" y="2255"/>
                  </a:cubicBezTo>
                  <a:cubicBezTo>
                    <a:pt x="224" y="2622"/>
                    <a:pt x="1" y="2967"/>
                    <a:pt x="246" y="3385"/>
                  </a:cubicBezTo>
                  <a:cubicBezTo>
                    <a:pt x="490" y="3804"/>
                    <a:pt x="887" y="3784"/>
                    <a:pt x="1315" y="3794"/>
                  </a:cubicBezTo>
                  <a:cubicBezTo>
                    <a:pt x="1531" y="4152"/>
                    <a:pt x="1714" y="4519"/>
                    <a:pt x="2204" y="4519"/>
                  </a:cubicBezTo>
                  <a:cubicBezTo>
                    <a:pt x="2684" y="4519"/>
                    <a:pt x="2867" y="4161"/>
                    <a:pt x="3090" y="3804"/>
                  </a:cubicBezTo>
                  <a:cubicBezTo>
                    <a:pt x="3508" y="3794"/>
                    <a:pt x="3917" y="3814"/>
                    <a:pt x="4162" y="3395"/>
                  </a:cubicBezTo>
                  <a:cubicBezTo>
                    <a:pt x="4407" y="2979"/>
                    <a:pt x="4182" y="2641"/>
                    <a:pt x="3988" y="2264"/>
                  </a:cubicBezTo>
                  <a:cubicBezTo>
                    <a:pt x="4182" y="1897"/>
                    <a:pt x="4417" y="1550"/>
                    <a:pt x="4172" y="1131"/>
                  </a:cubicBezTo>
                  <a:cubicBezTo>
                    <a:pt x="3927" y="715"/>
                    <a:pt x="3518" y="735"/>
                    <a:pt x="3100" y="725"/>
                  </a:cubicBezTo>
                  <a:cubicBezTo>
                    <a:pt x="2877" y="367"/>
                    <a:pt x="2703" y="0"/>
                    <a:pt x="2214" y="0"/>
                  </a:cubicBezTo>
                  <a:cubicBezTo>
                    <a:pt x="2207" y="0"/>
                    <a:pt x="2201" y="0"/>
                    <a:pt x="219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1244657" y="2294548"/>
              <a:ext cx="8597" cy="8596"/>
            </a:xfrm>
            <a:custGeom>
              <a:rect b="b" l="l" r="r" t="t"/>
              <a:pathLst>
                <a:path extrusionOk="0" h="459" w="459">
                  <a:moveTo>
                    <a:pt x="0" y="1"/>
                  </a:moveTo>
                  <a:lnTo>
                    <a:pt x="0" y="458"/>
                  </a:lnTo>
                  <a:lnTo>
                    <a:pt x="458" y="458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8" name="Google Shape;1128;p37"/>
          <p:cNvGrpSpPr/>
          <p:nvPr/>
        </p:nvGrpSpPr>
        <p:grpSpPr>
          <a:xfrm>
            <a:off x="5500121" y="2213703"/>
            <a:ext cx="82730" cy="84630"/>
            <a:chOff x="1270246" y="2061303"/>
            <a:chExt cx="82730" cy="84630"/>
          </a:xfrm>
        </p:grpSpPr>
        <p:sp>
          <p:nvSpPr>
            <p:cNvPr id="1129" name="Google Shape;1129;p37"/>
            <p:cNvSpPr/>
            <p:nvPr/>
          </p:nvSpPr>
          <p:spPr>
            <a:xfrm>
              <a:off x="1270246" y="2061303"/>
              <a:ext cx="82730" cy="84630"/>
            </a:xfrm>
            <a:custGeom>
              <a:rect b="b" l="l" r="r" t="t"/>
              <a:pathLst>
                <a:path extrusionOk="0" h="4519" w="4417">
                  <a:moveTo>
                    <a:pt x="2214" y="458"/>
                  </a:moveTo>
                  <a:cubicBezTo>
                    <a:pt x="2326" y="458"/>
                    <a:pt x="2427" y="509"/>
                    <a:pt x="2488" y="612"/>
                  </a:cubicBezTo>
                  <a:lnTo>
                    <a:pt x="2845" y="1173"/>
                  </a:lnTo>
                  <a:lnTo>
                    <a:pt x="3508" y="1205"/>
                  </a:lnTo>
                  <a:cubicBezTo>
                    <a:pt x="3621" y="1205"/>
                    <a:pt x="3712" y="1266"/>
                    <a:pt x="3773" y="1366"/>
                  </a:cubicBezTo>
                  <a:cubicBezTo>
                    <a:pt x="3824" y="1459"/>
                    <a:pt x="3824" y="1572"/>
                    <a:pt x="3773" y="1672"/>
                  </a:cubicBezTo>
                  <a:lnTo>
                    <a:pt x="3467" y="2264"/>
                  </a:lnTo>
                  <a:lnTo>
                    <a:pt x="3773" y="2857"/>
                  </a:lnTo>
                  <a:cubicBezTo>
                    <a:pt x="3824" y="2957"/>
                    <a:pt x="3824" y="3070"/>
                    <a:pt x="3763" y="3163"/>
                  </a:cubicBezTo>
                  <a:cubicBezTo>
                    <a:pt x="3712" y="3263"/>
                    <a:pt x="3611" y="3324"/>
                    <a:pt x="3499" y="3324"/>
                  </a:cubicBezTo>
                  <a:lnTo>
                    <a:pt x="2835" y="3356"/>
                  </a:lnTo>
                  <a:lnTo>
                    <a:pt x="2478" y="3917"/>
                  </a:lnTo>
                  <a:cubicBezTo>
                    <a:pt x="2417" y="4007"/>
                    <a:pt x="2316" y="4059"/>
                    <a:pt x="2204" y="4059"/>
                  </a:cubicBezTo>
                  <a:cubicBezTo>
                    <a:pt x="2091" y="4059"/>
                    <a:pt x="1988" y="4007"/>
                    <a:pt x="1927" y="3907"/>
                  </a:cubicBezTo>
                  <a:lnTo>
                    <a:pt x="1570" y="3346"/>
                  </a:lnTo>
                  <a:lnTo>
                    <a:pt x="909" y="3314"/>
                  </a:lnTo>
                  <a:cubicBezTo>
                    <a:pt x="796" y="3314"/>
                    <a:pt x="703" y="3253"/>
                    <a:pt x="642" y="3150"/>
                  </a:cubicBezTo>
                  <a:cubicBezTo>
                    <a:pt x="591" y="3060"/>
                    <a:pt x="581" y="2947"/>
                    <a:pt x="642" y="2845"/>
                  </a:cubicBezTo>
                  <a:lnTo>
                    <a:pt x="948" y="2255"/>
                  </a:lnTo>
                  <a:lnTo>
                    <a:pt x="642" y="1662"/>
                  </a:lnTo>
                  <a:cubicBezTo>
                    <a:pt x="591" y="1560"/>
                    <a:pt x="591" y="1449"/>
                    <a:pt x="652" y="1356"/>
                  </a:cubicBezTo>
                  <a:cubicBezTo>
                    <a:pt x="703" y="1254"/>
                    <a:pt x="806" y="1192"/>
                    <a:pt x="919" y="1192"/>
                  </a:cubicBezTo>
                  <a:lnTo>
                    <a:pt x="1582" y="1163"/>
                  </a:lnTo>
                  <a:lnTo>
                    <a:pt x="1937" y="602"/>
                  </a:lnTo>
                  <a:cubicBezTo>
                    <a:pt x="1998" y="509"/>
                    <a:pt x="2101" y="458"/>
                    <a:pt x="2214" y="458"/>
                  </a:cubicBezTo>
                  <a:close/>
                  <a:moveTo>
                    <a:pt x="2195" y="0"/>
                  </a:moveTo>
                  <a:cubicBezTo>
                    <a:pt x="1729" y="0"/>
                    <a:pt x="1547" y="362"/>
                    <a:pt x="1325" y="715"/>
                  </a:cubicBezTo>
                  <a:cubicBezTo>
                    <a:pt x="897" y="725"/>
                    <a:pt x="490" y="703"/>
                    <a:pt x="255" y="1121"/>
                  </a:cubicBezTo>
                  <a:cubicBezTo>
                    <a:pt x="11" y="1540"/>
                    <a:pt x="236" y="1878"/>
                    <a:pt x="429" y="2255"/>
                  </a:cubicBezTo>
                  <a:cubicBezTo>
                    <a:pt x="224" y="2622"/>
                    <a:pt x="1" y="2967"/>
                    <a:pt x="246" y="3385"/>
                  </a:cubicBezTo>
                  <a:cubicBezTo>
                    <a:pt x="490" y="3804"/>
                    <a:pt x="887" y="3784"/>
                    <a:pt x="1315" y="3794"/>
                  </a:cubicBezTo>
                  <a:cubicBezTo>
                    <a:pt x="1531" y="4152"/>
                    <a:pt x="1714" y="4519"/>
                    <a:pt x="2204" y="4519"/>
                  </a:cubicBezTo>
                  <a:cubicBezTo>
                    <a:pt x="2684" y="4519"/>
                    <a:pt x="2867" y="4161"/>
                    <a:pt x="3090" y="3804"/>
                  </a:cubicBezTo>
                  <a:cubicBezTo>
                    <a:pt x="3508" y="3794"/>
                    <a:pt x="3917" y="3814"/>
                    <a:pt x="4162" y="3395"/>
                  </a:cubicBezTo>
                  <a:cubicBezTo>
                    <a:pt x="4407" y="2979"/>
                    <a:pt x="4182" y="2641"/>
                    <a:pt x="3988" y="2264"/>
                  </a:cubicBezTo>
                  <a:cubicBezTo>
                    <a:pt x="4182" y="1897"/>
                    <a:pt x="4417" y="1550"/>
                    <a:pt x="4172" y="1131"/>
                  </a:cubicBezTo>
                  <a:cubicBezTo>
                    <a:pt x="3927" y="715"/>
                    <a:pt x="3518" y="735"/>
                    <a:pt x="3100" y="725"/>
                  </a:cubicBezTo>
                  <a:cubicBezTo>
                    <a:pt x="2877" y="367"/>
                    <a:pt x="2703" y="0"/>
                    <a:pt x="2214" y="0"/>
                  </a:cubicBezTo>
                  <a:cubicBezTo>
                    <a:pt x="2207" y="0"/>
                    <a:pt x="2201" y="0"/>
                    <a:pt x="219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37"/>
            <p:cNvSpPr/>
            <p:nvPr/>
          </p:nvSpPr>
          <p:spPr>
            <a:xfrm>
              <a:off x="1316282" y="2090723"/>
              <a:ext cx="8597" cy="8596"/>
            </a:xfrm>
            <a:custGeom>
              <a:rect b="b" l="l" r="r" t="t"/>
              <a:pathLst>
                <a:path extrusionOk="0" h="459" w="459">
                  <a:moveTo>
                    <a:pt x="0" y="1"/>
                  </a:moveTo>
                  <a:lnTo>
                    <a:pt x="0" y="458"/>
                  </a:lnTo>
                  <a:lnTo>
                    <a:pt x="458" y="458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1" name="Google Shape;1131;p37"/>
          <p:cNvGrpSpPr/>
          <p:nvPr/>
        </p:nvGrpSpPr>
        <p:grpSpPr>
          <a:xfrm>
            <a:off x="7258150" y="2007938"/>
            <a:ext cx="780651" cy="894174"/>
            <a:chOff x="1110825" y="2007938"/>
            <a:chExt cx="780651" cy="894174"/>
          </a:xfrm>
        </p:grpSpPr>
        <p:sp>
          <p:nvSpPr>
            <p:cNvPr id="1132" name="Google Shape;1132;p37"/>
            <p:cNvSpPr/>
            <p:nvPr/>
          </p:nvSpPr>
          <p:spPr>
            <a:xfrm>
              <a:off x="1110825" y="2007938"/>
              <a:ext cx="362484" cy="894174"/>
            </a:xfrm>
            <a:custGeom>
              <a:rect b="b" l="l" r="r" t="t"/>
              <a:pathLst>
                <a:path extrusionOk="0" h="20387" w="8762">
                  <a:moveTo>
                    <a:pt x="2359" y="1"/>
                  </a:moveTo>
                  <a:lnTo>
                    <a:pt x="1685" y="58"/>
                  </a:lnTo>
                  <a:lnTo>
                    <a:pt x="2022" y="3667"/>
                  </a:lnTo>
                  <a:lnTo>
                    <a:pt x="789" y="5914"/>
                  </a:lnTo>
                  <a:cubicBezTo>
                    <a:pt x="283" y="6854"/>
                    <a:pt x="0" y="7919"/>
                    <a:pt x="0" y="8987"/>
                  </a:cubicBezTo>
                  <a:cubicBezTo>
                    <a:pt x="0" y="10446"/>
                    <a:pt x="705" y="11838"/>
                    <a:pt x="1867" y="12707"/>
                  </a:cubicBezTo>
                  <a:cubicBezTo>
                    <a:pt x="2221" y="12973"/>
                    <a:pt x="2612" y="13172"/>
                    <a:pt x="3033" y="13310"/>
                  </a:cubicBezTo>
                  <a:cubicBezTo>
                    <a:pt x="3020" y="15615"/>
                    <a:pt x="2474" y="17930"/>
                    <a:pt x="1432" y="19995"/>
                  </a:cubicBezTo>
                  <a:lnTo>
                    <a:pt x="1392" y="20093"/>
                  </a:lnTo>
                  <a:lnTo>
                    <a:pt x="1995" y="20386"/>
                  </a:lnTo>
                  <a:lnTo>
                    <a:pt x="2036" y="20302"/>
                  </a:lnTo>
                  <a:cubicBezTo>
                    <a:pt x="3090" y="18183"/>
                    <a:pt x="3666" y="15824"/>
                    <a:pt x="3707" y="13465"/>
                  </a:cubicBezTo>
                  <a:cubicBezTo>
                    <a:pt x="3889" y="13496"/>
                    <a:pt x="4074" y="13509"/>
                    <a:pt x="4256" y="13509"/>
                  </a:cubicBezTo>
                  <a:lnTo>
                    <a:pt x="4900" y="13509"/>
                  </a:lnTo>
                  <a:cubicBezTo>
                    <a:pt x="5954" y="13509"/>
                    <a:pt x="6965" y="13088"/>
                    <a:pt x="7710" y="12343"/>
                  </a:cubicBezTo>
                  <a:cubicBezTo>
                    <a:pt x="8397" y="11656"/>
                    <a:pt x="8761" y="10756"/>
                    <a:pt x="8761" y="9803"/>
                  </a:cubicBezTo>
                  <a:lnTo>
                    <a:pt x="8087" y="9803"/>
                  </a:lnTo>
                  <a:cubicBezTo>
                    <a:pt x="8087" y="10574"/>
                    <a:pt x="7794" y="11305"/>
                    <a:pt x="7231" y="11865"/>
                  </a:cubicBezTo>
                  <a:cubicBezTo>
                    <a:pt x="6615" y="12485"/>
                    <a:pt x="5786" y="12835"/>
                    <a:pt x="4900" y="12835"/>
                  </a:cubicBezTo>
                  <a:lnTo>
                    <a:pt x="4256" y="12835"/>
                  </a:lnTo>
                  <a:cubicBezTo>
                    <a:pt x="3538" y="12835"/>
                    <a:pt x="2838" y="12596"/>
                    <a:pt x="2261" y="12175"/>
                  </a:cubicBezTo>
                  <a:cubicBezTo>
                    <a:pt x="1277" y="11417"/>
                    <a:pt x="674" y="10237"/>
                    <a:pt x="674" y="8987"/>
                  </a:cubicBezTo>
                  <a:cubicBezTo>
                    <a:pt x="674" y="8034"/>
                    <a:pt x="927" y="7077"/>
                    <a:pt x="1379" y="6234"/>
                  </a:cubicBezTo>
                  <a:lnTo>
                    <a:pt x="2656" y="3892"/>
                  </a:lnTo>
                  <a:cubicBezTo>
                    <a:pt x="2696" y="3835"/>
                    <a:pt x="2710" y="3764"/>
                    <a:pt x="2696" y="3707"/>
                  </a:cubicBezTo>
                  <a:lnTo>
                    <a:pt x="2359" y="1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37"/>
            <p:cNvSpPr/>
            <p:nvPr/>
          </p:nvSpPr>
          <p:spPr>
            <a:xfrm>
              <a:off x="1250200" y="2363950"/>
              <a:ext cx="83692" cy="88729"/>
            </a:xfrm>
            <a:custGeom>
              <a:rect b="b" l="l" r="r" t="t"/>
              <a:pathLst>
                <a:path extrusionOk="0" h="2023" w="2023">
                  <a:moveTo>
                    <a:pt x="1012" y="675"/>
                  </a:moveTo>
                  <a:cubicBezTo>
                    <a:pt x="1211" y="675"/>
                    <a:pt x="1349" y="813"/>
                    <a:pt x="1349" y="1012"/>
                  </a:cubicBezTo>
                  <a:cubicBezTo>
                    <a:pt x="1349" y="1194"/>
                    <a:pt x="1211" y="1349"/>
                    <a:pt x="1012" y="1349"/>
                  </a:cubicBezTo>
                  <a:cubicBezTo>
                    <a:pt x="830" y="1349"/>
                    <a:pt x="675" y="1194"/>
                    <a:pt x="675" y="1012"/>
                  </a:cubicBezTo>
                  <a:cubicBezTo>
                    <a:pt x="675" y="813"/>
                    <a:pt x="830" y="675"/>
                    <a:pt x="1012" y="675"/>
                  </a:cubicBezTo>
                  <a:close/>
                  <a:moveTo>
                    <a:pt x="1012" y="1"/>
                  </a:moveTo>
                  <a:cubicBezTo>
                    <a:pt x="466" y="1"/>
                    <a:pt x="1" y="449"/>
                    <a:pt x="1" y="1012"/>
                  </a:cubicBezTo>
                  <a:cubicBezTo>
                    <a:pt x="1" y="1558"/>
                    <a:pt x="466" y="2023"/>
                    <a:pt x="1012" y="2023"/>
                  </a:cubicBezTo>
                  <a:cubicBezTo>
                    <a:pt x="1575" y="2023"/>
                    <a:pt x="2023" y="1558"/>
                    <a:pt x="2023" y="1012"/>
                  </a:cubicBezTo>
                  <a:cubicBezTo>
                    <a:pt x="2023" y="449"/>
                    <a:pt x="1575" y="1"/>
                    <a:pt x="1012" y="1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37"/>
            <p:cNvSpPr/>
            <p:nvPr/>
          </p:nvSpPr>
          <p:spPr>
            <a:xfrm>
              <a:off x="1668409" y="2363950"/>
              <a:ext cx="83692" cy="88729"/>
            </a:xfrm>
            <a:custGeom>
              <a:rect b="b" l="l" r="r" t="t"/>
              <a:pathLst>
                <a:path extrusionOk="0" h="2023" w="2023">
                  <a:moveTo>
                    <a:pt x="1011" y="675"/>
                  </a:moveTo>
                  <a:cubicBezTo>
                    <a:pt x="1210" y="675"/>
                    <a:pt x="1348" y="813"/>
                    <a:pt x="1348" y="1012"/>
                  </a:cubicBezTo>
                  <a:cubicBezTo>
                    <a:pt x="1348" y="1194"/>
                    <a:pt x="1210" y="1349"/>
                    <a:pt x="1011" y="1349"/>
                  </a:cubicBezTo>
                  <a:cubicBezTo>
                    <a:pt x="829" y="1349"/>
                    <a:pt x="674" y="1194"/>
                    <a:pt x="674" y="1012"/>
                  </a:cubicBezTo>
                  <a:cubicBezTo>
                    <a:pt x="674" y="813"/>
                    <a:pt x="829" y="675"/>
                    <a:pt x="1011" y="675"/>
                  </a:cubicBezTo>
                  <a:close/>
                  <a:moveTo>
                    <a:pt x="1011" y="1"/>
                  </a:moveTo>
                  <a:cubicBezTo>
                    <a:pt x="466" y="1"/>
                    <a:pt x="1" y="449"/>
                    <a:pt x="1" y="1012"/>
                  </a:cubicBezTo>
                  <a:cubicBezTo>
                    <a:pt x="1" y="1558"/>
                    <a:pt x="466" y="2023"/>
                    <a:pt x="1011" y="2023"/>
                  </a:cubicBezTo>
                  <a:cubicBezTo>
                    <a:pt x="1574" y="2023"/>
                    <a:pt x="2022" y="1558"/>
                    <a:pt x="2022" y="1012"/>
                  </a:cubicBezTo>
                  <a:cubicBezTo>
                    <a:pt x="2022" y="449"/>
                    <a:pt x="1574" y="1"/>
                    <a:pt x="1011" y="1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37"/>
            <p:cNvSpPr/>
            <p:nvPr/>
          </p:nvSpPr>
          <p:spPr>
            <a:xfrm>
              <a:off x="1529033" y="2007938"/>
              <a:ext cx="362443" cy="894174"/>
            </a:xfrm>
            <a:custGeom>
              <a:rect b="b" l="l" r="r" t="t"/>
              <a:pathLst>
                <a:path extrusionOk="0" h="20387" w="8761">
                  <a:moveTo>
                    <a:pt x="6402" y="1"/>
                  </a:moveTo>
                  <a:lnTo>
                    <a:pt x="6065" y="3707"/>
                  </a:lnTo>
                  <a:cubicBezTo>
                    <a:pt x="6065" y="3764"/>
                    <a:pt x="6079" y="3835"/>
                    <a:pt x="6109" y="3892"/>
                  </a:cubicBezTo>
                  <a:lnTo>
                    <a:pt x="7386" y="6234"/>
                  </a:lnTo>
                  <a:cubicBezTo>
                    <a:pt x="7848" y="7077"/>
                    <a:pt x="8087" y="8034"/>
                    <a:pt x="8087" y="8987"/>
                  </a:cubicBezTo>
                  <a:cubicBezTo>
                    <a:pt x="8087" y="10237"/>
                    <a:pt x="7497" y="11417"/>
                    <a:pt x="6500" y="12175"/>
                  </a:cubicBezTo>
                  <a:cubicBezTo>
                    <a:pt x="5941" y="12596"/>
                    <a:pt x="5223" y="12835"/>
                    <a:pt x="4522" y="12835"/>
                  </a:cubicBezTo>
                  <a:lnTo>
                    <a:pt x="3875" y="12835"/>
                  </a:lnTo>
                  <a:cubicBezTo>
                    <a:pt x="2992" y="12835"/>
                    <a:pt x="2163" y="12485"/>
                    <a:pt x="1530" y="11865"/>
                  </a:cubicBezTo>
                  <a:cubicBezTo>
                    <a:pt x="984" y="11305"/>
                    <a:pt x="674" y="10574"/>
                    <a:pt x="674" y="9803"/>
                  </a:cubicBezTo>
                  <a:lnTo>
                    <a:pt x="0" y="9803"/>
                  </a:lnTo>
                  <a:cubicBezTo>
                    <a:pt x="0" y="10756"/>
                    <a:pt x="381" y="11656"/>
                    <a:pt x="1055" y="12343"/>
                  </a:cubicBezTo>
                  <a:cubicBezTo>
                    <a:pt x="1813" y="13088"/>
                    <a:pt x="2810" y="13509"/>
                    <a:pt x="3875" y="13509"/>
                  </a:cubicBezTo>
                  <a:lnTo>
                    <a:pt x="4522" y="13509"/>
                  </a:lnTo>
                  <a:cubicBezTo>
                    <a:pt x="4704" y="13509"/>
                    <a:pt x="4886" y="13496"/>
                    <a:pt x="5068" y="13465"/>
                  </a:cubicBezTo>
                  <a:cubicBezTo>
                    <a:pt x="5112" y="15824"/>
                    <a:pt x="5674" y="18183"/>
                    <a:pt x="6726" y="20302"/>
                  </a:cubicBezTo>
                  <a:lnTo>
                    <a:pt x="6783" y="20386"/>
                  </a:lnTo>
                  <a:lnTo>
                    <a:pt x="7386" y="20093"/>
                  </a:lnTo>
                  <a:lnTo>
                    <a:pt x="7329" y="19995"/>
                  </a:lnTo>
                  <a:cubicBezTo>
                    <a:pt x="6304" y="17930"/>
                    <a:pt x="5759" y="15615"/>
                    <a:pt x="5742" y="13310"/>
                  </a:cubicBezTo>
                  <a:cubicBezTo>
                    <a:pt x="6149" y="13172"/>
                    <a:pt x="6557" y="12973"/>
                    <a:pt x="6908" y="12707"/>
                  </a:cubicBezTo>
                  <a:cubicBezTo>
                    <a:pt x="8073" y="11838"/>
                    <a:pt x="8761" y="10446"/>
                    <a:pt x="8761" y="8987"/>
                  </a:cubicBezTo>
                  <a:cubicBezTo>
                    <a:pt x="8761" y="7919"/>
                    <a:pt x="8495" y="6854"/>
                    <a:pt x="7976" y="5914"/>
                  </a:cubicBezTo>
                  <a:lnTo>
                    <a:pt x="6753" y="3667"/>
                  </a:lnTo>
                  <a:lnTo>
                    <a:pt x="7076" y="58"/>
                  </a:lnTo>
                  <a:lnTo>
                    <a:pt x="6402" y="1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6" name="Google Shape;1136;p37"/>
          <p:cNvGrpSpPr/>
          <p:nvPr/>
        </p:nvGrpSpPr>
        <p:grpSpPr>
          <a:xfrm>
            <a:off x="7345946" y="2265128"/>
            <a:ext cx="82730" cy="84630"/>
            <a:chOff x="1198621" y="2265128"/>
            <a:chExt cx="82730" cy="84630"/>
          </a:xfrm>
        </p:grpSpPr>
        <p:sp>
          <p:nvSpPr>
            <p:cNvPr id="1137" name="Google Shape;1137;p37"/>
            <p:cNvSpPr/>
            <p:nvPr/>
          </p:nvSpPr>
          <p:spPr>
            <a:xfrm>
              <a:off x="1198621" y="2265128"/>
              <a:ext cx="82730" cy="84630"/>
            </a:xfrm>
            <a:custGeom>
              <a:rect b="b" l="l" r="r" t="t"/>
              <a:pathLst>
                <a:path extrusionOk="0" h="4519" w="4417">
                  <a:moveTo>
                    <a:pt x="2214" y="458"/>
                  </a:moveTo>
                  <a:cubicBezTo>
                    <a:pt x="2326" y="458"/>
                    <a:pt x="2427" y="509"/>
                    <a:pt x="2488" y="612"/>
                  </a:cubicBezTo>
                  <a:lnTo>
                    <a:pt x="2845" y="1173"/>
                  </a:lnTo>
                  <a:lnTo>
                    <a:pt x="3508" y="1205"/>
                  </a:lnTo>
                  <a:cubicBezTo>
                    <a:pt x="3621" y="1205"/>
                    <a:pt x="3712" y="1266"/>
                    <a:pt x="3773" y="1366"/>
                  </a:cubicBezTo>
                  <a:cubicBezTo>
                    <a:pt x="3824" y="1459"/>
                    <a:pt x="3824" y="1572"/>
                    <a:pt x="3773" y="1672"/>
                  </a:cubicBezTo>
                  <a:lnTo>
                    <a:pt x="3467" y="2264"/>
                  </a:lnTo>
                  <a:lnTo>
                    <a:pt x="3773" y="2857"/>
                  </a:lnTo>
                  <a:cubicBezTo>
                    <a:pt x="3824" y="2957"/>
                    <a:pt x="3824" y="3070"/>
                    <a:pt x="3763" y="3163"/>
                  </a:cubicBezTo>
                  <a:cubicBezTo>
                    <a:pt x="3712" y="3263"/>
                    <a:pt x="3611" y="3324"/>
                    <a:pt x="3499" y="3324"/>
                  </a:cubicBezTo>
                  <a:lnTo>
                    <a:pt x="2835" y="3356"/>
                  </a:lnTo>
                  <a:lnTo>
                    <a:pt x="2478" y="3917"/>
                  </a:lnTo>
                  <a:cubicBezTo>
                    <a:pt x="2417" y="4007"/>
                    <a:pt x="2316" y="4059"/>
                    <a:pt x="2204" y="4059"/>
                  </a:cubicBezTo>
                  <a:cubicBezTo>
                    <a:pt x="2091" y="4059"/>
                    <a:pt x="1988" y="4007"/>
                    <a:pt x="1927" y="3907"/>
                  </a:cubicBezTo>
                  <a:lnTo>
                    <a:pt x="1570" y="3346"/>
                  </a:lnTo>
                  <a:lnTo>
                    <a:pt x="909" y="3314"/>
                  </a:lnTo>
                  <a:cubicBezTo>
                    <a:pt x="796" y="3314"/>
                    <a:pt x="703" y="3253"/>
                    <a:pt x="642" y="3150"/>
                  </a:cubicBezTo>
                  <a:cubicBezTo>
                    <a:pt x="591" y="3060"/>
                    <a:pt x="581" y="2947"/>
                    <a:pt x="642" y="2845"/>
                  </a:cubicBezTo>
                  <a:lnTo>
                    <a:pt x="948" y="2255"/>
                  </a:lnTo>
                  <a:lnTo>
                    <a:pt x="642" y="1662"/>
                  </a:lnTo>
                  <a:cubicBezTo>
                    <a:pt x="591" y="1560"/>
                    <a:pt x="591" y="1449"/>
                    <a:pt x="652" y="1356"/>
                  </a:cubicBezTo>
                  <a:cubicBezTo>
                    <a:pt x="703" y="1254"/>
                    <a:pt x="806" y="1192"/>
                    <a:pt x="919" y="1192"/>
                  </a:cubicBezTo>
                  <a:lnTo>
                    <a:pt x="1582" y="1163"/>
                  </a:lnTo>
                  <a:lnTo>
                    <a:pt x="1937" y="602"/>
                  </a:lnTo>
                  <a:cubicBezTo>
                    <a:pt x="1998" y="509"/>
                    <a:pt x="2101" y="458"/>
                    <a:pt x="2214" y="458"/>
                  </a:cubicBezTo>
                  <a:close/>
                  <a:moveTo>
                    <a:pt x="2195" y="0"/>
                  </a:moveTo>
                  <a:cubicBezTo>
                    <a:pt x="1729" y="0"/>
                    <a:pt x="1547" y="362"/>
                    <a:pt x="1325" y="715"/>
                  </a:cubicBezTo>
                  <a:cubicBezTo>
                    <a:pt x="897" y="725"/>
                    <a:pt x="490" y="703"/>
                    <a:pt x="255" y="1121"/>
                  </a:cubicBezTo>
                  <a:cubicBezTo>
                    <a:pt x="11" y="1540"/>
                    <a:pt x="236" y="1878"/>
                    <a:pt x="429" y="2255"/>
                  </a:cubicBezTo>
                  <a:cubicBezTo>
                    <a:pt x="224" y="2622"/>
                    <a:pt x="1" y="2967"/>
                    <a:pt x="246" y="3385"/>
                  </a:cubicBezTo>
                  <a:cubicBezTo>
                    <a:pt x="490" y="3804"/>
                    <a:pt x="887" y="3784"/>
                    <a:pt x="1315" y="3794"/>
                  </a:cubicBezTo>
                  <a:cubicBezTo>
                    <a:pt x="1531" y="4152"/>
                    <a:pt x="1714" y="4519"/>
                    <a:pt x="2204" y="4519"/>
                  </a:cubicBezTo>
                  <a:cubicBezTo>
                    <a:pt x="2684" y="4519"/>
                    <a:pt x="2867" y="4161"/>
                    <a:pt x="3090" y="3804"/>
                  </a:cubicBezTo>
                  <a:cubicBezTo>
                    <a:pt x="3508" y="3794"/>
                    <a:pt x="3917" y="3814"/>
                    <a:pt x="4162" y="3395"/>
                  </a:cubicBezTo>
                  <a:cubicBezTo>
                    <a:pt x="4407" y="2979"/>
                    <a:pt x="4182" y="2641"/>
                    <a:pt x="3988" y="2264"/>
                  </a:cubicBezTo>
                  <a:cubicBezTo>
                    <a:pt x="4182" y="1897"/>
                    <a:pt x="4417" y="1550"/>
                    <a:pt x="4172" y="1131"/>
                  </a:cubicBezTo>
                  <a:cubicBezTo>
                    <a:pt x="3927" y="715"/>
                    <a:pt x="3518" y="735"/>
                    <a:pt x="3100" y="725"/>
                  </a:cubicBezTo>
                  <a:cubicBezTo>
                    <a:pt x="2877" y="367"/>
                    <a:pt x="2703" y="0"/>
                    <a:pt x="2214" y="0"/>
                  </a:cubicBezTo>
                  <a:cubicBezTo>
                    <a:pt x="2207" y="0"/>
                    <a:pt x="2201" y="0"/>
                    <a:pt x="219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37"/>
            <p:cNvSpPr/>
            <p:nvPr/>
          </p:nvSpPr>
          <p:spPr>
            <a:xfrm>
              <a:off x="1244657" y="2294548"/>
              <a:ext cx="8597" cy="8596"/>
            </a:xfrm>
            <a:custGeom>
              <a:rect b="b" l="l" r="r" t="t"/>
              <a:pathLst>
                <a:path extrusionOk="0" h="459" w="459">
                  <a:moveTo>
                    <a:pt x="0" y="1"/>
                  </a:moveTo>
                  <a:lnTo>
                    <a:pt x="0" y="458"/>
                  </a:lnTo>
                  <a:lnTo>
                    <a:pt x="458" y="458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9" name="Google Shape;1139;p37"/>
          <p:cNvGrpSpPr/>
          <p:nvPr/>
        </p:nvGrpSpPr>
        <p:grpSpPr>
          <a:xfrm>
            <a:off x="7471977" y="1967915"/>
            <a:ext cx="224130" cy="229271"/>
            <a:chOff x="1172252" y="1815515"/>
            <a:chExt cx="224130" cy="229271"/>
          </a:xfrm>
        </p:grpSpPr>
        <p:sp>
          <p:nvSpPr>
            <p:cNvPr id="1140" name="Google Shape;1140;p37"/>
            <p:cNvSpPr/>
            <p:nvPr/>
          </p:nvSpPr>
          <p:spPr>
            <a:xfrm>
              <a:off x="1172252" y="1815515"/>
              <a:ext cx="224130" cy="229271"/>
            </a:xfrm>
            <a:custGeom>
              <a:rect b="b" l="l" r="r" t="t"/>
              <a:pathLst>
                <a:path extrusionOk="0" h="4519" w="4417">
                  <a:moveTo>
                    <a:pt x="2214" y="458"/>
                  </a:moveTo>
                  <a:cubicBezTo>
                    <a:pt x="2326" y="458"/>
                    <a:pt x="2427" y="509"/>
                    <a:pt x="2488" y="612"/>
                  </a:cubicBezTo>
                  <a:lnTo>
                    <a:pt x="2845" y="1173"/>
                  </a:lnTo>
                  <a:lnTo>
                    <a:pt x="3508" y="1205"/>
                  </a:lnTo>
                  <a:cubicBezTo>
                    <a:pt x="3621" y="1205"/>
                    <a:pt x="3712" y="1266"/>
                    <a:pt x="3773" y="1366"/>
                  </a:cubicBezTo>
                  <a:cubicBezTo>
                    <a:pt x="3824" y="1459"/>
                    <a:pt x="3824" y="1572"/>
                    <a:pt x="3773" y="1672"/>
                  </a:cubicBezTo>
                  <a:lnTo>
                    <a:pt x="3467" y="2264"/>
                  </a:lnTo>
                  <a:lnTo>
                    <a:pt x="3773" y="2857"/>
                  </a:lnTo>
                  <a:cubicBezTo>
                    <a:pt x="3824" y="2957"/>
                    <a:pt x="3824" y="3070"/>
                    <a:pt x="3763" y="3163"/>
                  </a:cubicBezTo>
                  <a:cubicBezTo>
                    <a:pt x="3712" y="3263"/>
                    <a:pt x="3611" y="3324"/>
                    <a:pt x="3499" y="3324"/>
                  </a:cubicBezTo>
                  <a:lnTo>
                    <a:pt x="2835" y="3356"/>
                  </a:lnTo>
                  <a:lnTo>
                    <a:pt x="2478" y="3917"/>
                  </a:lnTo>
                  <a:cubicBezTo>
                    <a:pt x="2417" y="4007"/>
                    <a:pt x="2316" y="4059"/>
                    <a:pt x="2204" y="4059"/>
                  </a:cubicBezTo>
                  <a:cubicBezTo>
                    <a:pt x="2091" y="4059"/>
                    <a:pt x="1988" y="4007"/>
                    <a:pt x="1927" y="3907"/>
                  </a:cubicBezTo>
                  <a:lnTo>
                    <a:pt x="1570" y="3346"/>
                  </a:lnTo>
                  <a:lnTo>
                    <a:pt x="909" y="3314"/>
                  </a:lnTo>
                  <a:cubicBezTo>
                    <a:pt x="796" y="3314"/>
                    <a:pt x="703" y="3253"/>
                    <a:pt x="642" y="3150"/>
                  </a:cubicBezTo>
                  <a:cubicBezTo>
                    <a:pt x="591" y="3060"/>
                    <a:pt x="581" y="2947"/>
                    <a:pt x="642" y="2845"/>
                  </a:cubicBezTo>
                  <a:lnTo>
                    <a:pt x="948" y="2255"/>
                  </a:lnTo>
                  <a:lnTo>
                    <a:pt x="642" y="1662"/>
                  </a:lnTo>
                  <a:cubicBezTo>
                    <a:pt x="591" y="1560"/>
                    <a:pt x="591" y="1449"/>
                    <a:pt x="652" y="1356"/>
                  </a:cubicBezTo>
                  <a:cubicBezTo>
                    <a:pt x="703" y="1254"/>
                    <a:pt x="806" y="1192"/>
                    <a:pt x="919" y="1192"/>
                  </a:cubicBezTo>
                  <a:lnTo>
                    <a:pt x="1582" y="1163"/>
                  </a:lnTo>
                  <a:lnTo>
                    <a:pt x="1937" y="602"/>
                  </a:lnTo>
                  <a:cubicBezTo>
                    <a:pt x="1998" y="509"/>
                    <a:pt x="2101" y="458"/>
                    <a:pt x="2214" y="458"/>
                  </a:cubicBezTo>
                  <a:close/>
                  <a:moveTo>
                    <a:pt x="2195" y="0"/>
                  </a:moveTo>
                  <a:cubicBezTo>
                    <a:pt x="1729" y="0"/>
                    <a:pt x="1547" y="362"/>
                    <a:pt x="1325" y="715"/>
                  </a:cubicBezTo>
                  <a:cubicBezTo>
                    <a:pt x="897" y="725"/>
                    <a:pt x="490" y="703"/>
                    <a:pt x="255" y="1121"/>
                  </a:cubicBezTo>
                  <a:cubicBezTo>
                    <a:pt x="11" y="1540"/>
                    <a:pt x="236" y="1878"/>
                    <a:pt x="429" y="2255"/>
                  </a:cubicBezTo>
                  <a:cubicBezTo>
                    <a:pt x="224" y="2622"/>
                    <a:pt x="1" y="2967"/>
                    <a:pt x="246" y="3385"/>
                  </a:cubicBezTo>
                  <a:cubicBezTo>
                    <a:pt x="490" y="3804"/>
                    <a:pt x="887" y="3784"/>
                    <a:pt x="1315" y="3794"/>
                  </a:cubicBezTo>
                  <a:cubicBezTo>
                    <a:pt x="1531" y="4152"/>
                    <a:pt x="1714" y="4519"/>
                    <a:pt x="2204" y="4519"/>
                  </a:cubicBezTo>
                  <a:cubicBezTo>
                    <a:pt x="2684" y="4519"/>
                    <a:pt x="2867" y="4161"/>
                    <a:pt x="3090" y="3804"/>
                  </a:cubicBezTo>
                  <a:cubicBezTo>
                    <a:pt x="3508" y="3794"/>
                    <a:pt x="3917" y="3814"/>
                    <a:pt x="4162" y="3395"/>
                  </a:cubicBezTo>
                  <a:cubicBezTo>
                    <a:pt x="4407" y="2979"/>
                    <a:pt x="4182" y="2641"/>
                    <a:pt x="3988" y="2264"/>
                  </a:cubicBezTo>
                  <a:cubicBezTo>
                    <a:pt x="4182" y="1897"/>
                    <a:pt x="4417" y="1550"/>
                    <a:pt x="4172" y="1131"/>
                  </a:cubicBezTo>
                  <a:cubicBezTo>
                    <a:pt x="3927" y="715"/>
                    <a:pt x="3518" y="735"/>
                    <a:pt x="3100" y="725"/>
                  </a:cubicBezTo>
                  <a:cubicBezTo>
                    <a:pt x="2877" y="367"/>
                    <a:pt x="2703" y="0"/>
                    <a:pt x="2214" y="0"/>
                  </a:cubicBezTo>
                  <a:cubicBezTo>
                    <a:pt x="2207" y="0"/>
                    <a:pt x="2201" y="0"/>
                    <a:pt x="21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37"/>
            <p:cNvSpPr/>
            <p:nvPr/>
          </p:nvSpPr>
          <p:spPr>
            <a:xfrm>
              <a:off x="1296969" y="1895219"/>
              <a:ext cx="23291" cy="23287"/>
            </a:xfrm>
            <a:custGeom>
              <a:rect b="b" l="l" r="r" t="t"/>
              <a:pathLst>
                <a:path extrusionOk="0" h="459" w="459">
                  <a:moveTo>
                    <a:pt x="0" y="1"/>
                  </a:moveTo>
                  <a:lnTo>
                    <a:pt x="0" y="458"/>
                  </a:lnTo>
                  <a:lnTo>
                    <a:pt x="458" y="458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2" name="Google Shape;1142;p37"/>
          <p:cNvGrpSpPr/>
          <p:nvPr/>
        </p:nvGrpSpPr>
        <p:grpSpPr>
          <a:xfrm>
            <a:off x="7817971" y="2129078"/>
            <a:ext cx="82730" cy="84630"/>
            <a:chOff x="1670646" y="2312753"/>
            <a:chExt cx="82730" cy="84630"/>
          </a:xfrm>
        </p:grpSpPr>
        <p:sp>
          <p:nvSpPr>
            <p:cNvPr id="1143" name="Google Shape;1143;p37"/>
            <p:cNvSpPr/>
            <p:nvPr/>
          </p:nvSpPr>
          <p:spPr>
            <a:xfrm>
              <a:off x="1670646" y="2312753"/>
              <a:ext cx="82730" cy="84630"/>
            </a:xfrm>
            <a:custGeom>
              <a:rect b="b" l="l" r="r" t="t"/>
              <a:pathLst>
                <a:path extrusionOk="0" h="4519" w="4417">
                  <a:moveTo>
                    <a:pt x="2214" y="458"/>
                  </a:moveTo>
                  <a:cubicBezTo>
                    <a:pt x="2326" y="458"/>
                    <a:pt x="2427" y="509"/>
                    <a:pt x="2488" y="612"/>
                  </a:cubicBezTo>
                  <a:lnTo>
                    <a:pt x="2845" y="1173"/>
                  </a:lnTo>
                  <a:lnTo>
                    <a:pt x="3508" y="1205"/>
                  </a:lnTo>
                  <a:cubicBezTo>
                    <a:pt x="3621" y="1205"/>
                    <a:pt x="3712" y="1266"/>
                    <a:pt x="3773" y="1366"/>
                  </a:cubicBezTo>
                  <a:cubicBezTo>
                    <a:pt x="3824" y="1459"/>
                    <a:pt x="3824" y="1572"/>
                    <a:pt x="3773" y="1672"/>
                  </a:cubicBezTo>
                  <a:lnTo>
                    <a:pt x="3467" y="2264"/>
                  </a:lnTo>
                  <a:lnTo>
                    <a:pt x="3773" y="2857"/>
                  </a:lnTo>
                  <a:cubicBezTo>
                    <a:pt x="3824" y="2957"/>
                    <a:pt x="3824" y="3070"/>
                    <a:pt x="3763" y="3163"/>
                  </a:cubicBezTo>
                  <a:cubicBezTo>
                    <a:pt x="3712" y="3263"/>
                    <a:pt x="3611" y="3324"/>
                    <a:pt x="3499" y="3324"/>
                  </a:cubicBezTo>
                  <a:lnTo>
                    <a:pt x="2835" y="3356"/>
                  </a:lnTo>
                  <a:lnTo>
                    <a:pt x="2478" y="3917"/>
                  </a:lnTo>
                  <a:cubicBezTo>
                    <a:pt x="2417" y="4007"/>
                    <a:pt x="2316" y="4059"/>
                    <a:pt x="2204" y="4059"/>
                  </a:cubicBezTo>
                  <a:cubicBezTo>
                    <a:pt x="2091" y="4059"/>
                    <a:pt x="1988" y="4007"/>
                    <a:pt x="1927" y="3907"/>
                  </a:cubicBezTo>
                  <a:lnTo>
                    <a:pt x="1570" y="3346"/>
                  </a:lnTo>
                  <a:lnTo>
                    <a:pt x="909" y="3314"/>
                  </a:lnTo>
                  <a:cubicBezTo>
                    <a:pt x="796" y="3314"/>
                    <a:pt x="703" y="3253"/>
                    <a:pt x="642" y="3150"/>
                  </a:cubicBezTo>
                  <a:cubicBezTo>
                    <a:pt x="591" y="3060"/>
                    <a:pt x="581" y="2947"/>
                    <a:pt x="642" y="2845"/>
                  </a:cubicBezTo>
                  <a:lnTo>
                    <a:pt x="948" y="2255"/>
                  </a:lnTo>
                  <a:lnTo>
                    <a:pt x="642" y="1662"/>
                  </a:lnTo>
                  <a:cubicBezTo>
                    <a:pt x="591" y="1560"/>
                    <a:pt x="591" y="1449"/>
                    <a:pt x="652" y="1356"/>
                  </a:cubicBezTo>
                  <a:cubicBezTo>
                    <a:pt x="703" y="1254"/>
                    <a:pt x="806" y="1192"/>
                    <a:pt x="919" y="1192"/>
                  </a:cubicBezTo>
                  <a:lnTo>
                    <a:pt x="1582" y="1163"/>
                  </a:lnTo>
                  <a:lnTo>
                    <a:pt x="1937" y="602"/>
                  </a:lnTo>
                  <a:cubicBezTo>
                    <a:pt x="1998" y="509"/>
                    <a:pt x="2101" y="458"/>
                    <a:pt x="2214" y="458"/>
                  </a:cubicBezTo>
                  <a:close/>
                  <a:moveTo>
                    <a:pt x="2195" y="0"/>
                  </a:moveTo>
                  <a:cubicBezTo>
                    <a:pt x="1729" y="0"/>
                    <a:pt x="1547" y="362"/>
                    <a:pt x="1325" y="715"/>
                  </a:cubicBezTo>
                  <a:cubicBezTo>
                    <a:pt x="897" y="725"/>
                    <a:pt x="490" y="703"/>
                    <a:pt x="255" y="1121"/>
                  </a:cubicBezTo>
                  <a:cubicBezTo>
                    <a:pt x="11" y="1540"/>
                    <a:pt x="236" y="1878"/>
                    <a:pt x="429" y="2255"/>
                  </a:cubicBezTo>
                  <a:cubicBezTo>
                    <a:pt x="224" y="2622"/>
                    <a:pt x="1" y="2967"/>
                    <a:pt x="246" y="3385"/>
                  </a:cubicBezTo>
                  <a:cubicBezTo>
                    <a:pt x="490" y="3804"/>
                    <a:pt x="887" y="3784"/>
                    <a:pt x="1315" y="3794"/>
                  </a:cubicBezTo>
                  <a:cubicBezTo>
                    <a:pt x="1531" y="4152"/>
                    <a:pt x="1714" y="4519"/>
                    <a:pt x="2204" y="4519"/>
                  </a:cubicBezTo>
                  <a:cubicBezTo>
                    <a:pt x="2684" y="4519"/>
                    <a:pt x="2867" y="4161"/>
                    <a:pt x="3090" y="3804"/>
                  </a:cubicBezTo>
                  <a:cubicBezTo>
                    <a:pt x="3508" y="3794"/>
                    <a:pt x="3917" y="3814"/>
                    <a:pt x="4162" y="3395"/>
                  </a:cubicBezTo>
                  <a:cubicBezTo>
                    <a:pt x="4407" y="2979"/>
                    <a:pt x="4182" y="2641"/>
                    <a:pt x="3988" y="2264"/>
                  </a:cubicBezTo>
                  <a:cubicBezTo>
                    <a:pt x="4182" y="1897"/>
                    <a:pt x="4417" y="1550"/>
                    <a:pt x="4172" y="1131"/>
                  </a:cubicBezTo>
                  <a:cubicBezTo>
                    <a:pt x="3927" y="715"/>
                    <a:pt x="3518" y="735"/>
                    <a:pt x="3100" y="725"/>
                  </a:cubicBezTo>
                  <a:cubicBezTo>
                    <a:pt x="2877" y="367"/>
                    <a:pt x="2703" y="0"/>
                    <a:pt x="2214" y="0"/>
                  </a:cubicBezTo>
                  <a:cubicBezTo>
                    <a:pt x="2207" y="0"/>
                    <a:pt x="2201" y="0"/>
                    <a:pt x="219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37"/>
            <p:cNvSpPr/>
            <p:nvPr/>
          </p:nvSpPr>
          <p:spPr>
            <a:xfrm>
              <a:off x="1716682" y="2342173"/>
              <a:ext cx="8597" cy="8596"/>
            </a:xfrm>
            <a:custGeom>
              <a:rect b="b" l="l" r="r" t="t"/>
              <a:pathLst>
                <a:path extrusionOk="0" h="459" w="459">
                  <a:moveTo>
                    <a:pt x="0" y="1"/>
                  </a:moveTo>
                  <a:lnTo>
                    <a:pt x="0" y="458"/>
                  </a:lnTo>
                  <a:lnTo>
                    <a:pt x="458" y="458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5" name="Google Shape;1145;p37"/>
          <p:cNvGrpSpPr/>
          <p:nvPr/>
        </p:nvGrpSpPr>
        <p:grpSpPr>
          <a:xfrm>
            <a:off x="5798371" y="2265128"/>
            <a:ext cx="82730" cy="84630"/>
            <a:chOff x="1568496" y="2262378"/>
            <a:chExt cx="82730" cy="84630"/>
          </a:xfrm>
        </p:grpSpPr>
        <p:sp>
          <p:nvSpPr>
            <p:cNvPr id="1146" name="Google Shape;1146;p37"/>
            <p:cNvSpPr/>
            <p:nvPr/>
          </p:nvSpPr>
          <p:spPr>
            <a:xfrm>
              <a:off x="1568496" y="2262378"/>
              <a:ext cx="82730" cy="84630"/>
            </a:xfrm>
            <a:custGeom>
              <a:rect b="b" l="l" r="r" t="t"/>
              <a:pathLst>
                <a:path extrusionOk="0" h="4519" w="4417">
                  <a:moveTo>
                    <a:pt x="2214" y="458"/>
                  </a:moveTo>
                  <a:cubicBezTo>
                    <a:pt x="2326" y="458"/>
                    <a:pt x="2427" y="509"/>
                    <a:pt x="2488" y="612"/>
                  </a:cubicBezTo>
                  <a:lnTo>
                    <a:pt x="2845" y="1173"/>
                  </a:lnTo>
                  <a:lnTo>
                    <a:pt x="3508" y="1205"/>
                  </a:lnTo>
                  <a:cubicBezTo>
                    <a:pt x="3621" y="1205"/>
                    <a:pt x="3712" y="1266"/>
                    <a:pt x="3773" y="1366"/>
                  </a:cubicBezTo>
                  <a:cubicBezTo>
                    <a:pt x="3824" y="1459"/>
                    <a:pt x="3824" y="1572"/>
                    <a:pt x="3773" y="1672"/>
                  </a:cubicBezTo>
                  <a:lnTo>
                    <a:pt x="3467" y="2264"/>
                  </a:lnTo>
                  <a:lnTo>
                    <a:pt x="3773" y="2857"/>
                  </a:lnTo>
                  <a:cubicBezTo>
                    <a:pt x="3824" y="2957"/>
                    <a:pt x="3824" y="3070"/>
                    <a:pt x="3763" y="3163"/>
                  </a:cubicBezTo>
                  <a:cubicBezTo>
                    <a:pt x="3712" y="3263"/>
                    <a:pt x="3611" y="3324"/>
                    <a:pt x="3499" y="3324"/>
                  </a:cubicBezTo>
                  <a:lnTo>
                    <a:pt x="2835" y="3356"/>
                  </a:lnTo>
                  <a:lnTo>
                    <a:pt x="2478" y="3917"/>
                  </a:lnTo>
                  <a:cubicBezTo>
                    <a:pt x="2417" y="4007"/>
                    <a:pt x="2316" y="4059"/>
                    <a:pt x="2204" y="4059"/>
                  </a:cubicBezTo>
                  <a:cubicBezTo>
                    <a:pt x="2091" y="4059"/>
                    <a:pt x="1988" y="4007"/>
                    <a:pt x="1927" y="3907"/>
                  </a:cubicBezTo>
                  <a:lnTo>
                    <a:pt x="1570" y="3346"/>
                  </a:lnTo>
                  <a:lnTo>
                    <a:pt x="909" y="3314"/>
                  </a:lnTo>
                  <a:cubicBezTo>
                    <a:pt x="796" y="3314"/>
                    <a:pt x="703" y="3253"/>
                    <a:pt x="642" y="3150"/>
                  </a:cubicBezTo>
                  <a:cubicBezTo>
                    <a:pt x="591" y="3060"/>
                    <a:pt x="581" y="2947"/>
                    <a:pt x="642" y="2845"/>
                  </a:cubicBezTo>
                  <a:lnTo>
                    <a:pt x="948" y="2255"/>
                  </a:lnTo>
                  <a:lnTo>
                    <a:pt x="642" y="1662"/>
                  </a:lnTo>
                  <a:cubicBezTo>
                    <a:pt x="591" y="1560"/>
                    <a:pt x="591" y="1449"/>
                    <a:pt x="652" y="1356"/>
                  </a:cubicBezTo>
                  <a:cubicBezTo>
                    <a:pt x="703" y="1254"/>
                    <a:pt x="806" y="1192"/>
                    <a:pt x="919" y="1192"/>
                  </a:cubicBezTo>
                  <a:lnTo>
                    <a:pt x="1582" y="1163"/>
                  </a:lnTo>
                  <a:lnTo>
                    <a:pt x="1937" y="602"/>
                  </a:lnTo>
                  <a:cubicBezTo>
                    <a:pt x="1998" y="509"/>
                    <a:pt x="2101" y="458"/>
                    <a:pt x="2214" y="458"/>
                  </a:cubicBezTo>
                  <a:close/>
                  <a:moveTo>
                    <a:pt x="2195" y="0"/>
                  </a:moveTo>
                  <a:cubicBezTo>
                    <a:pt x="1729" y="0"/>
                    <a:pt x="1547" y="362"/>
                    <a:pt x="1325" y="715"/>
                  </a:cubicBezTo>
                  <a:cubicBezTo>
                    <a:pt x="897" y="725"/>
                    <a:pt x="490" y="703"/>
                    <a:pt x="255" y="1121"/>
                  </a:cubicBezTo>
                  <a:cubicBezTo>
                    <a:pt x="11" y="1540"/>
                    <a:pt x="236" y="1878"/>
                    <a:pt x="429" y="2255"/>
                  </a:cubicBezTo>
                  <a:cubicBezTo>
                    <a:pt x="224" y="2622"/>
                    <a:pt x="1" y="2967"/>
                    <a:pt x="246" y="3385"/>
                  </a:cubicBezTo>
                  <a:cubicBezTo>
                    <a:pt x="490" y="3804"/>
                    <a:pt x="887" y="3784"/>
                    <a:pt x="1315" y="3794"/>
                  </a:cubicBezTo>
                  <a:cubicBezTo>
                    <a:pt x="1531" y="4152"/>
                    <a:pt x="1714" y="4519"/>
                    <a:pt x="2204" y="4519"/>
                  </a:cubicBezTo>
                  <a:cubicBezTo>
                    <a:pt x="2684" y="4519"/>
                    <a:pt x="2867" y="4161"/>
                    <a:pt x="3090" y="3804"/>
                  </a:cubicBezTo>
                  <a:cubicBezTo>
                    <a:pt x="3508" y="3794"/>
                    <a:pt x="3917" y="3814"/>
                    <a:pt x="4162" y="3395"/>
                  </a:cubicBezTo>
                  <a:cubicBezTo>
                    <a:pt x="4407" y="2979"/>
                    <a:pt x="4182" y="2641"/>
                    <a:pt x="3988" y="2264"/>
                  </a:cubicBezTo>
                  <a:cubicBezTo>
                    <a:pt x="4182" y="1897"/>
                    <a:pt x="4417" y="1550"/>
                    <a:pt x="4172" y="1131"/>
                  </a:cubicBezTo>
                  <a:cubicBezTo>
                    <a:pt x="3927" y="715"/>
                    <a:pt x="3518" y="735"/>
                    <a:pt x="3100" y="725"/>
                  </a:cubicBezTo>
                  <a:cubicBezTo>
                    <a:pt x="2877" y="367"/>
                    <a:pt x="2703" y="0"/>
                    <a:pt x="2214" y="0"/>
                  </a:cubicBezTo>
                  <a:cubicBezTo>
                    <a:pt x="2207" y="0"/>
                    <a:pt x="2201" y="0"/>
                    <a:pt x="219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37"/>
            <p:cNvSpPr/>
            <p:nvPr/>
          </p:nvSpPr>
          <p:spPr>
            <a:xfrm>
              <a:off x="1614532" y="2291798"/>
              <a:ext cx="8597" cy="8596"/>
            </a:xfrm>
            <a:custGeom>
              <a:rect b="b" l="l" r="r" t="t"/>
              <a:pathLst>
                <a:path extrusionOk="0" h="459" w="459">
                  <a:moveTo>
                    <a:pt x="0" y="1"/>
                  </a:moveTo>
                  <a:lnTo>
                    <a:pt x="0" y="458"/>
                  </a:lnTo>
                  <a:lnTo>
                    <a:pt x="458" y="458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8" name="Google Shape;1148;p37"/>
          <p:cNvGrpSpPr/>
          <p:nvPr/>
        </p:nvGrpSpPr>
        <p:grpSpPr>
          <a:xfrm>
            <a:off x="591712" y="1741331"/>
            <a:ext cx="1818887" cy="1343216"/>
            <a:chOff x="214131" y="2553897"/>
            <a:chExt cx="255893" cy="161274"/>
          </a:xfrm>
        </p:grpSpPr>
        <p:sp>
          <p:nvSpPr>
            <p:cNvPr id="1149" name="Google Shape;1149;p37"/>
            <p:cNvSpPr/>
            <p:nvPr/>
          </p:nvSpPr>
          <p:spPr>
            <a:xfrm>
              <a:off x="214131" y="2555222"/>
              <a:ext cx="255893" cy="159949"/>
            </a:xfrm>
            <a:custGeom>
              <a:rect b="b" l="l" r="r" t="t"/>
              <a:pathLst>
                <a:path extrusionOk="0" h="16181" w="25887">
                  <a:moveTo>
                    <a:pt x="9486" y="1"/>
                  </a:moveTo>
                  <a:cubicBezTo>
                    <a:pt x="9225" y="1"/>
                    <a:pt x="8960" y="22"/>
                    <a:pt x="8691" y="70"/>
                  </a:cubicBezTo>
                  <a:cubicBezTo>
                    <a:pt x="4978" y="559"/>
                    <a:pt x="1683" y="3641"/>
                    <a:pt x="1451" y="7046"/>
                  </a:cubicBezTo>
                  <a:cubicBezTo>
                    <a:pt x="1368" y="7915"/>
                    <a:pt x="1439" y="8791"/>
                    <a:pt x="1133" y="9628"/>
                  </a:cubicBezTo>
                  <a:cubicBezTo>
                    <a:pt x="736" y="10617"/>
                    <a:pt x="166" y="11586"/>
                    <a:pt x="124" y="12666"/>
                  </a:cubicBezTo>
                  <a:cubicBezTo>
                    <a:pt x="1" y="15019"/>
                    <a:pt x="2656" y="16180"/>
                    <a:pt x="4952" y="16180"/>
                  </a:cubicBezTo>
                  <a:cubicBezTo>
                    <a:pt x="5113" y="16180"/>
                    <a:pt x="5272" y="16175"/>
                    <a:pt x="5428" y="16163"/>
                  </a:cubicBezTo>
                  <a:cubicBezTo>
                    <a:pt x="7436" y="16144"/>
                    <a:pt x="9577" y="15960"/>
                    <a:pt x="11638" y="15828"/>
                  </a:cubicBezTo>
                  <a:cubicBezTo>
                    <a:pt x="13036" y="15767"/>
                    <a:pt x="14443" y="15828"/>
                    <a:pt x="15831" y="15593"/>
                  </a:cubicBezTo>
                  <a:cubicBezTo>
                    <a:pt x="19796" y="14981"/>
                    <a:pt x="23603" y="12524"/>
                    <a:pt x="24814" y="8974"/>
                  </a:cubicBezTo>
                  <a:cubicBezTo>
                    <a:pt x="25886" y="5699"/>
                    <a:pt x="23713" y="1866"/>
                    <a:pt x="19919" y="1161"/>
                  </a:cubicBezTo>
                  <a:cubicBezTo>
                    <a:pt x="18936" y="897"/>
                    <a:pt x="17934" y="836"/>
                    <a:pt x="16928" y="836"/>
                  </a:cubicBezTo>
                  <a:cubicBezTo>
                    <a:pt x="16072" y="836"/>
                    <a:pt x="15214" y="880"/>
                    <a:pt x="14362" y="880"/>
                  </a:cubicBezTo>
                  <a:cubicBezTo>
                    <a:pt x="14253" y="880"/>
                    <a:pt x="14144" y="879"/>
                    <a:pt x="14035" y="878"/>
                  </a:cubicBezTo>
                  <a:cubicBezTo>
                    <a:pt x="12489" y="745"/>
                    <a:pt x="11048" y="1"/>
                    <a:pt x="9486" y="1"/>
                  </a:cubicBezTo>
                  <a:close/>
                </a:path>
              </a:pathLst>
            </a:custGeom>
            <a:solidFill>
              <a:srgbClr val="F9B9C8">
                <a:alpha val="1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37"/>
            <p:cNvSpPr/>
            <p:nvPr/>
          </p:nvSpPr>
          <p:spPr>
            <a:xfrm rot="-1781368">
              <a:off x="399675" y="2693110"/>
              <a:ext cx="50259" cy="11868"/>
            </a:xfrm>
            <a:custGeom>
              <a:rect b="b" l="l" r="r" t="t"/>
              <a:pathLst>
                <a:path extrusionOk="0" h="974" w="5806">
                  <a:moveTo>
                    <a:pt x="1696" y="1"/>
                  </a:moveTo>
                  <a:cubicBezTo>
                    <a:pt x="1311" y="1"/>
                    <a:pt x="0" y="125"/>
                    <a:pt x="440" y="694"/>
                  </a:cubicBezTo>
                  <a:cubicBezTo>
                    <a:pt x="1061" y="920"/>
                    <a:pt x="1744" y="973"/>
                    <a:pt x="2433" y="973"/>
                  </a:cubicBezTo>
                  <a:cubicBezTo>
                    <a:pt x="3024" y="973"/>
                    <a:pt x="3620" y="934"/>
                    <a:pt x="4185" y="929"/>
                  </a:cubicBezTo>
                  <a:cubicBezTo>
                    <a:pt x="4592" y="919"/>
                    <a:pt x="5806" y="591"/>
                    <a:pt x="5062" y="175"/>
                  </a:cubicBezTo>
                  <a:cubicBezTo>
                    <a:pt x="4837" y="66"/>
                    <a:pt x="4605" y="43"/>
                    <a:pt x="4370" y="43"/>
                  </a:cubicBezTo>
                  <a:cubicBezTo>
                    <a:pt x="4251" y="43"/>
                    <a:pt x="4132" y="49"/>
                    <a:pt x="4011" y="53"/>
                  </a:cubicBezTo>
                  <a:cubicBezTo>
                    <a:pt x="3852" y="60"/>
                    <a:pt x="3703" y="64"/>
                    <a:pt x="3559" y="64"/>
                  </a:cubicBezTo>
                  <a:cubicBezTo>
                    <a:pt x="2959" y="64"/>
                    <a:pt x="2461" y="9"/>
                    <a:pt x="1738" y="2"/>
                  </a:cubicBezTo>
                  <a:cubicBezTo>
                    <a:pt x="1725" y="1"/>
                    <a:pt x="1711" y="1"/>
                    <a:pt x="1696" y="1"/>
                  </a:cubicBezTo>
                  <a:close/>
                </a:path>
              </a:pathLst>
            </a:custGeom>
            <a:solidFill>
              <a:srgbClr val="F9B9C8">
                <a:alpha val="1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247400" y="2553897"/>
              <a:ext cx="36604" cy="16439"/>
            </a:xfrm>
            <a:custGeom>
              <a:rect b="b" l="l" r="r" t="t"/>
              <a:pathLst>
                <a:path extrusionOk="0" h="1663" w="3703">
                  <a:moveTo>
                    <a:pt x="2355" y="0"/>
                  </a:moveTo>
                  <a:cubicBezTo>
                    <a:pt x="1551" y="0"/>
                    <a:pt x="1" y="1644"/>
                    <a:pt x="910" y="1663"/>
                  </a:cubicBezTo>
                  <a:cubicBezTo>
                    <a:pt x="1245" y="1408"/>
                    <a:pt x="1499" y="1083"/>
                    <a:pt x="1940" y="950"/>
                  </a:cubicBezTo>
                  <a:cubicBezTo>
                    <a:pt x="2501" y="828"/>
                    <a:pt x="3702" y="165"/>
                    <a:pt x="2459" y="10"/>
                  </a:cubicBezTo>
                  <a:cubicBezTo>
                    <a:pt x="2426" y="3"/>
                    <a:pt x="2391" y="0"/>
                    <a:pt x="2355" y="0"/>
                  </a:cubicBezTo>
                  <a:close/>
                </a:path>
              </a:pathLst>
            </a:custGeom>
            <a:solidFill>
              <a:srgbClr val="F9B9C8">
                <a:alpha val="1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37"/>
            <p:cNvSpPr/>
            <p:nvPr/>
          </p:nvSpPr>
          <p:spPr>
            <a:xfrm>
              <a:off x="247697" y="2570986"/>
              <a:ext cx="7424" cy="6307"/>
            </a:xfrm>
            <a:custGeom>
              <a:rect b="b" l="l" r="r" t="t"/>
              <a:pathLst>
                <a:path extrusionOk="0" h="638" w="751">
                  <a:moveTo>
                    <a:pt x="321" y="0"/>
                  </a:moveTo>
                  <a:cubicBezTo>
                    <a:pt x="133" y="0"/>
                    <a:pt x="1" y="235"/>
                    <a:pt x="1" y="394"/>
                  </a:cubicBezTo>
                  <a:cubicBezTo>
                    <a:pt x="18" y="570"/>
                    <a:pt x="96" y="638"/>
                    <a:pt x="189" y="638"/>
                  </a:cubicBezTo>
                  <a:cubicBezTo>
                    <a:pt x="422" y="638"/>
                    <a:pt x="751" y="212"/>
                    <a:pt x="451" y="36"/>
                  </a:cubicBezTo>
                  <a:cubicBezTo>
                    <a:pt x="406" y="11"/>
                    <a:pt x="362" y="0"/>
                    <a:pt x="321" y="0"/>
                  </a:cubicBezTo>
                  <a:close/>
                </a:path>
              </a:pathLst>
            </a:custGeom>
            <a:solidFill>
              <a:srgbClr val="F9B9C8">
                <a:alpha val="1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3" name="Google Shape;1153;p37"/>
          <p:cNvGrpSpPr/>
          <p:nvPr/>
        </p:nvGrpSpPr>
        <p:grpSpPr>
          <a:xfrm>
            <a:off x="2575987" y="1783419"/>
            <a:ext cx="1818887" cy="1343216"/>
            <a:chOff x="214131" y="2558950"/>
            <a:chExt cx="255893" cy="161274"/>
          </a:xfrm>
        </p:grpSpPr>
        <p:sp>
          <p:nvSpPr>
            <p:cNvPr id="1154" name="Google Shape;1154;p37"/>
            <p:cNvSpPr/>
            <p:nvPr/>
          </p:nvSpPr>
          <p:spPr>
            <a:xfrm>
              <a:off x="214131" y="2560275"/>
              <a:ext cx="255893" cy="159949"/>
            </a:xfrm>
            <a:custGeom>
              <a:rect b="b" l="l" r="r" t="t"/>
              <a:pathLst>
                <a:path extrusionOk="0" h="16181" w="25887">
                  <a:moveTo>
                    <a:pt x="9486" y="1"/>
                  </a:moveTo>
                  <a:cubicBezTo>
                    <a:pt x="9225" y="1"/>
                    <a:pt x="8960" y="22"/>
                    <a:pt x="8691" y="70"/>
                  </a:cubicBezTo>
                  <a:cubicBezTo>
                    <a:pt x="4978" y="559"/>
                    <a:pt x="1683" y="3641"/>
                    <a:pt x="1451" y="7046"/>
                  </a:cubicBezTo>
                  <a:cubicBezTo>
                    <a:pt x="1368" y="7915"/>
                    <a:pt x="1439" y="8791"/>
                    <a:pt x="1133" y="9628"/>
                  </a:cubicBezTo>
                  <a:cubicBezTo>
                    <a:pt x="736" y="10617"/>
                    <a:pt x="166" y="11586"/>
                    <a:pt x="124" y="12666"/>
                  </a:cubicBezTo>
                  <a:cubicBezTo>
                    <a:pt x="1" y="15019"/>
                    <a:pt x="2656" y="16180"/>
                    <a:pt x="4952" y="16180"/>
                  </a:cubicBezTo>
                  <a:cubicBezTo>
                    <a:pt x="5113" y="16180"/>
                    <a:pt x="5272" y="16175"/>
                    <a:pt x="5428" y="16163"/>
                  </a:cubicBezTo>
                  <a:cubicBezTo>
                    <a:pt x="7436" y="16144"/>
                    <a:pt x="9577" y="15960"/>
                    <a:pt x="11638" y="15828"/>
                  </a:cubicBezTo>
                  <a:cubicBezTo>
                    <a:pt x="13036" y="15767"/>
                    <a:pt x="14443" y="15828"/>
                    <a:pt x="15831" y="15593"/>
                  </a:cubicBezTo>
                  <a:cubicBezTo>
                    <a:pt x="19796" y="14981"/>
                    <a:pt x="23603" y="12524"/>
                    <a:pt x="24814" y="8974"/>
                  </a:cubicBezTo>
                  <a:cubicBezTo>
                    <a:pt x="25886" y="5699"/>
                    <a:pt x="23713" y="1866"/>
                    <a:pt x="19919" y="1161"/>
                  </a:cubicBezTo>
                  <a:cubicBezTo>
                    <a:pt x="18936" y="897"/>
                    <a:pt x="17934" y="836"/>
                    <a:pt x="16928" y="836"/>
                  </a:cubicBezTo>
                  <a:cubicBezTo>
                    <a:pt x="16072" y="836"/>
                    <a:pt x="15214" y="880"/>
                    <a:pt x="14362" y="880"/>
                  </a:cubicBezTo>
                  <a:cubicBezTo>
                    <a:pt x="14253" y="880"/>
                    <a:pt x="14144" y="879"/>
                    <a:pt x="14035" y="878"/>
                  </a:cubicBezTo>
                  <a:cubicBezTo>
                    <a:pt x="12489" y="745"/>
                    <a:pt x="11048" y="1"/>
                    <a:pt x="9486" y="1"/>
                  </a:cubicBezTo>
                  <a:close/>
                </a:path>
              </a:pathLst>
            </a:custGeom>
            <a:solidFill>
              <a:srgbClr val="F9B9C8">
                <a:alpha val="1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37"/>
            <p:cNvSpPr/>
            <p:nvPr/>
          </p:nvSpPr>
          <p:spPr>
            <a:xfrm rot="-1781368">
              <a:off x="399675" y="2698163"/>
              <a:ext cx="50259" cy="11868"/>
            </a:xfrm>
            <a:custGeom>
              <a:rect b="b" l="l" r="r" t="t"/>
              <a:pathLst>
                <a:path extrusionOk="0" h="974" w="5806">
                  <a:moveTo>
                    <a:pt x="1696" y="1"/>
                  </a:moveTo>
                  <a:cubicBezTo>
                    <a:pt x="1311" y="1"/>
                    <a:pt x="0" y="125"/>
                    <a:pt x="440" y="694"/>
                  </a:cubicBezTo>
                  <a:cubicBezTo>
                    <a:pt x="1061" y="920"/>
                    <a:pt x="1744" y="973"/>
                    <a:pt x="2433" y="973"/>
                  </a:cubicBezTo>
                  <a:cubicBezTo>
                    <a:pt x="3024" y="973"/>
                    <a:pt x="3620" y="934"/>
                    <a:pt x="4185" y="929"/>
                  </a:cubicBezTo>
                  <a:cubicBezTo>
                    <a:pt x="4592" y="919"/>
                    <a:pt x="5806" y="591"/>
                    <a:pt x="5062" y="175"/>
                  </a:cubicBezTo>
                  <a:cubicBezTo>
                    <a:pt x="4837" y="66"/>
                    <a:pt x="4605" y="43"/>
                    <a:pt x="4370" y="43"/>
                  </a:cubicBezTo>
                  <a:cubicBezTo>
                    <a:pt x="4251" y="43"/>
                    <a:pt x="4132" y="49"/>
                    <a:pt x="4011" y="53"/>
                  </a:cubicBezTo>
                  <a:cubicBezTo>
                    <a:pt x="3852" y="60"/>
                    <a:pt x="3703" y="64"/>
                    <a:pt x="3559" y="64"/>
                  </a:cubicBezTo>
                  <a:cubicBezTo>
                    <a:pt x="2959" y="64"/>
                    <a:pt x="2461" y="9"/>
                    <a:pt x="1738" y="2"/>
                  </a:cubicBezTo>
                  <a:cubicBezTo>
                    <a:pt x="1725" y="1"/>
                    <a:pt x="1711" y="1"/>
                    <a:pt x="1696" y="1"/>
                  </a:cubicBezTo>
                  <a:close/>
                </a:path>
              </a:pathLst>
            </a:custGeom>
            <a:solidFill>
              <a:srgbClr val="F9B9C8">
                <a:alpha val="1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37"/>
            <p:cNvSpPr/>
            <p:nvPr/>
          </p:nvSpPr>
          <p:spPr>
            <a:xfrm>
              <a:off x="247400" y="2558950"/>
              <a:ext cx="36604" cy="16439"/>
            </a:xfrm>
            <a:custGeom>
              <a:rect b="b" l="l" r="r" t="t"/>
              <a:pathLst>
                <a:path extrusionOk="0" h="1663" w="3703">
                  <a:moveTo>
                    <a:pt x="2355" y="0"/>
                  </a:moveTo>
                  <a:cubicBezTo>
                    <a:pt x="1551" y="0"/>
                    <a:pt x="1" y="1644"/>
                    <a:pt x="910" y="1663"/>
                  </a:cubicBezTo>
                  <a:cubicBezTo>
                    <a:pt x="1245" y="1408"/>
                    <a:pt x="1499" y="1083"/>
                    <a:pt x="1940" y="950"/>
                  </a:cubicBezTo>
                  <a:cubicBezTo>
                    <a:pt x="2501" y="828"/>
                    <a:pt x="3702" y="165"/>
                    <a:pt x="2459" y="10"/>
                  </a:cubicBezTo>
                  <a:cubicBezTo>
                    <a:pt x="2426" y="3"/>
                    <a:pt x="2391" y="0"/>
                    <a:pt x="2355" y="0"/>
                  </a:cubicBezTo>
                  <a:close/>
                </a:path>
              </a:pathLst>
            </a:custGeom>
            <a:solidFill>
              <a:srgbClr val="F9B9C8">
                <a:alpha val="1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37"/>
            <p:cNvSpPr/>
            <p:nvPr/>
          </p:nvSpPr>
          <p:spPr>
            <a:xfrm>
              <a:off x="247697" y="2576040"/>
              <a:ext cx="7424" cy="6307"/>
            </a:xfrm>
            <a:custGeom>
              <a:rect b="b" l="l" r="r" t="t"/>
              <a:pathLst>
                <a:path extrusionOk="0" h="638" w="751">
                  <a:moveTo>
                    <a:pt x="321" y="0"/>
                  </a:moveTo>
                  <a:cubicBezTo>
                    <a:pt x="133" y="0"/>
                    <a:pt x="1" y="235"/>
                    <a:pt x="1" y="394"/>
                  </a:cubicBezTo>
                  <a:cubicBezTo>
                    <a:pt x="18" y="570"/>
                    <a:pt x="96" y="638"/>
                    <a:pt x="189" y="638"/>
                  </a:cubicBezTo>
                  <a:cubicBezTo>
                    <a:pt x="422" y="638"/>
                    <a:pt x="751" y="212"/>
                    <a:pt x="451" y="36"/>
                  </a:cubicBezTo>
                  <a:cubicBezTo>
                    <a:pt x="406" y="11"/>
                    <a:pt x="362" y="0"/>
                    <a:pt x="321" y="0"/>
                  </a:cubicBezTo>
                  <a:close/>
                </a:path>
              </a:pathLst>
            </a:custGeom>
            <a:solidFill>
              <a:srgbClr val="F9B9C8">
                <a:alpha val="1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8" name="Google Shape;1158;p37"/>
          <p:cNvGrpSpPr/>
          <p:nvPr/>
        </p:nvGrpSpPr>
        <p:grpSpPr>
          <a:xfrm>
            <a:off x="4585024" y="1783419"/>
            <a:ext cx="1818887" cy="1343216"/>
            <a:chOff x="214131" y="2558950"/>
            <a:chExt cx="255893" cy="161274"/>
          </a:xfrm>
        </p:grpSpPr>
        <p:sp>
          <p:nvSpPr>
            <p:cNvPr id="1159" name="Google Shape;1159;p37"/>
            <p:cNvSpPr/>
            <p:nvPr/>
          </p:nvSpPr>
          <p:spPr>
            <a:xfrm>
              <a:off x="214131" y="2560275"/>
              <a:ext cx="255893" cy="159949"/>
            </a:xfrm>
            <a:custGeom>
              <a:rect b="b" l="l" r="r" t="t"/>
              <a:pathLst>
                <a:path extrusionOk="0" h="16181" w="25887">
                  <a:moveTo>
                    <a:pt x="9486" y="1"/>
                  </a:moveTo>
                  <a:cubicBezTo>
                    <a:pt x="9225" y="1"/>
                    <a:pt x="8960" y="22"/>
                    <a:pt x="8691" y="70"/>
                  </a:cubicBezTo>
                  <a:cubicBezTo>
                    <a:pt x="4978" y="559"/>
                    <a:pt x="1683" y="3641"/>
                    <a:pt x="1451" y="7046"/>
                  </a:cubicBezTo>
                  <a:cubicBezTo>
                    <a:pt x="1368" y="7915"/>
                    <a:pt x="1439" y="8791"/>
                    <a:pt x="1133" y="9628"/>
                  </a:cubicBezTo>
                  <a:cubicBezTo>
                    <a:pt x="736" y="10617"/>
                    <a:pt x="166" y="11586"/>
                    <a:pt x="124" y="12666"/>
                  </a:cubicBezTo>
                  <a:cubicBezTo>
                    <a:pt x="1" y="15019"/>
                    <a:pt x="2656" y="16180"/>
                    <a:pt x="4952" y="16180"/>
                  </a:cubicBezTo>
                  <a:cubicBezTo>
                    <a:pt x="5113" y="16180"/>
                    <a:pt x="5272" y="16175"/>
                    <a:pt x="5428" y="16163"/>
                  </a:cubicBezTo>
                  <a:cubicBezTo>
                    <a:pt x="7436" y="16144"/>
                    <a:pt x="9577" y="15960"/>
                    <a:pt x="11638" y="15828"/>
                  </a:cubicBezTo>
                  <a:cubicBezTo>
                    <a:pt x="13036" y="15767"/>
                    <a:pt x="14443" y="15828"/>
                    <a:pt x="15831" y="15593"/>
                  </a:cubicBezTo>
                  <a:cubicBezTo>
                    <a:pt x="19796" y="14981"/>
                    <a:pt x="23603" y="12524"/>
                    <a:pt x="24814" y="8974"/>
                  </a:cubicBezTo>
                  <a:cubicBezTo>
                    <a:pt x="25886" y="5699"/>
                    <a:pt x="23713" y="1866"/>
                    <a:pt x="19919" y="1161"/>
                  </a:cubicBezTo>
                  <a:cubicBezTo>
                    <a:pt x="18936" y="897"/>
                    <a:pt x="17934" y="836"/>
                    <a:pt x="16928" y="836"/>
                  </a:cubicBezTo>
                  <a:cubicBezTo>
                    <a:pt x="16072" y="836"/>
                    <a:pt x="15214" y="880"/>
                    <a:pt x="14362" y="880"/>
                  </a:cubicBezTo>
                  <a:cubicBezTo>
                    <a:pt x="14253" y="880"/>
                    <a:pt x="14144" y="879"/>
                    <a:pt x="14035" y="878"/>
                  </a:cubicBezTo>
                  <a:cubicBezTo>
                    <a:pt x="12489" y="745"/>
                    <a:pt x="11048" y="1"/>
                    <a:pt x="9486" y="1"/>
                  </a:cubicBezTo>
                  <a:close/>
                </a:path>
              </a:pathLst>
            </a:custGeom>
            <a:solidFill>
              <a:srgbClr val="F9B9C8">
                <a:alpha val="1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37"/>
            <p:cNvSpPr/>
            <p:nvPr/>
          </p:nvSpPr>
          <p:spPr>
            <a:xfrm rot="-1781368">
              <a:off x="399675" y="2698163"/>
              <a:ext cx="50259" cy="11868"/>
            </a:xfrm>
            <a:custGeom>
              <a:rect b="b" l="l" r="r" t="t"/>
              <a:pathLst>
                <a:path extrusionOk="0" h="974" w="5806">
                  <a:moveTo>
                    <a:pt x="1696" y="1"/>
                  </a:moveTo>
                  <a:cubicBezTo>
                    <a:pt x="1311" y="1"/>
                    <a:pt x="0" y="125"/>
                    <a:pt x="440" y="694"/>
                  </a:cubicBezTo>
                  <a:cubicBezTo>
                    <a:pt x="1061" y="920"/>
                    <a:pt x="1744" y="973"/>
                    <a:pt x="2433" y="973"/>
                  </a:cubicBezTo>
                  <a:cubicBezTo>
                    <a:pt x="3024" y="973"/>
                    <a:pt x="3620" y="934"/>
                    <a:pt x="4185" y="929"/>
                  </a:cubicBezTo>
                  <a:cubicBezTo>
                    <a:pt x="4592" y="919"/>
                    <a:pt x="5806" y="591"/>
                    <a:pt x="5062" y="175"/>
                  </a:cubicBezTo>
                  <a:cubicBezTo>
                    <a:pt x="4837" y="66"/>
                    <a:pt x="4605" y="43"/>
                    <a:pt x="4370" y="43"/>
                  </a:cubicBezTo>
                  <a:cubicBezTo>
                    <a:pt x="4251" y="43"/>
                    <a:pt x="4132" y="49"/>
                    <a:pt x="4011" y="53"/>
                  </a:cubicBezTo>
                  <a:cubicBezTo>
                    <a:pt x="3852" y="60"/>
                    <a:pt x="3703" y="64"/>
                    <a:pt x="3559" y="64"/>
                  </a:cubicBezTo>
                  <a:cubicBezTo>
                    <a:pt x="2959" y="64"/>
                    <a:pt x="2461" y="9"/>
                    <a:pt x="1738" y="2"/>
                  </a:cubicBezTo>
                  <a:cubicBezTo>
                    <a:pt x="1725" y="1"/>
                    <a:pt x="1711" y="1"/>
                    <a:pt x="1696" y="1"/>
                  </a:cubicBezTo>
                  <a:close/>
                </a:path>
              </a:pathLst>
            </a:custGeom>
            <a:solidFill>
              <a:srgbClr val="F9B9C8">
                <a:alpha val="1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247400" y="2558950"/>
              <a:ext cx="36604" cy="16439"/>
            </a:xfrm>
            <a:custGeom>
              <a:rect b="b" l="l" r="r" t="t"/>
              <a:pathLst>
                <a:path extrusionOk="0" h="1663" w="3703">
                  <a:moveTo>
                    <a:pt x="2355" y="0"/>
                  </a:moveTo>
                  <a:cubicBezTo>
                    <a:pt x="1551" y="0"/>
                    <a:pt x="1" y="1644"/>
                    <a:pt x="910" y="1663"/>
                  </a:cubicBezTo>
                  <a:cubicBezTo>
                    <a:pt x="1245" y="1408"/>
                    <a:pt x="1499" y="1083"/>
                    <a:pt x="1940" y="950"/>
                  </a:cubicBezTo>
                  <a:cubicBezTo>
                    <a:pt x="2501" y="828"/>
                    <a:pt x="3702" y="165"/>
                    <a:pt x="2459" y="10"/>
                  </a:cubicBezTo>
                  <a:cubicBezTo>
                    <a:pt x="2426" y="3"/>
                    <a:pt x="2391" y="0"/>
                    <a:pt x="2355" y="0"/>
                  </a:cubicBezTo>
                  <a:close/>
                </a:path>
              </a:pathLst>
            </a:custGeom>
            <a:solidFill>
              <a:srgbClr val="F9B9C8">
                <a:alpha val="1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247697" y="2576040"/>
              <a:ext cx="7424" cy="6307"/>
            </a:xfrm>
            <a:custGeom>
              <a:rect b="b" l="l" r="r" t="t"/>
              <a:pathLst>
                <a:path extrusionOk="0" h="638" w="751">
                  <a:moveTo>
                    <a:pt x="321" y="0"/>
                  </a:moveTo>
                  <a:cubicBezTo>
                    <a:pt x="133" y="0"/>
                    <a:pt x="1" y="235"/>
                    <a:pt x="1" y="394"/>
                  </a:cubicBezTo>
                  <a:cubicBezTo>
                    <a:pt x="18" y="570"/>
                    <a:pt x="96" y="638"/>
                    <a:pt x="189" y="638"/>
                  </a:cubicBezTo>
                  <a:cubicBezTo>
                    <a:pt x="422" y="638"/>
                    <a:pt x="751" y="212"/>
                    <a:pt x="451" y="36"/>
                  </a:cubicBezTo>
                  <a:cubicBezTo>
                    <a:pt x="406" y="11"/>
                    <a:pt x="362" y="0"/>
                    <a:pt x="321" y="0"/>
                  </a:cubicBezTo>
                  <a:close/>
                </a:path>
              </a:pathLst>
            </a:custGeom>
            <a:solidFill>
              <a:srgbClr val="F9B9C8">
                <a:alpha val="1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3" name="Google Shape;1163;p37"/>
          <p:cNvGrpSpPr/>
          <p:nvPr/>
        </p:nvGrpSpPr>
        <p:grpSpPr>
          <a:xfrm>
            <a:off x="6688099" y="1783419"/>
            <a:ext cx="1818887" cy="1343216"/>
            <a:chOff x="214131" y="2558950"/>
            <a:chExt cx="255893" cy="161274"/>
          </a:xfrm>
        </p:grpSpPr>
        <p:sp>
          <p:nvSpPr>
            <p:cNvPr id="1164" name="Google Shape;1164;p37"/>
            <p:cNvSpPr/>
            <p:nvPr/>
          </p:nvSpPr>
          <p:spPr>
            <a:xfrm>
              <a:off x="214131" y="2560275"/>
              <a:ext cx="255893" cy="159949"/>
            </a:xfrm>
            <a:custGeom>
              <a:rect b="b" l="l" r="r" t="t"/>
              <a:pathLst>
                <a:path extrusionOk="0" h="16181" w="25887">
                  <a:moveTo>
                    <a:pt x="9486" y="1"/>
                  </a:moveTo>
                  <a:cubicBezTo>
                    <a:pt x="9225" y="1"/>
                    <a:pt x="8960" y="22"/>
                    <a:pt x="8691" y="70"/>
                  </a:cubicBezTo>
                  <a:cubicBezTo>
                    <a:pt x="4978" y="559"/>
                    <a:pt x="1683" y="3641"/>
                    <a:pt x="1451" y="7046"/>
                  </a:cubicBezTo>
                  <a:cubicBezTo>
                    <a:pt x="1368" y="7915"/>
                    <a:pt x="1439" y="8791"/>
                    <a:pt x="1133" y="9628"/>
                  </a:cubicBezTo>
                  <a:cubicBezTo>
                    <a:pt x="736" y="10617"/>
                    <a:pt x="166" y="11586"/>
                    <a:pt x="124" y="12666"/>
                  </a:cubicBezTo>
                  <a:cubicBezTo>
                    <a:pt x="1" y="15019"/>
                    <a:pt x="2656" y="16180"/>
                    <a:pt x="4952" y="16180"/>
                  </a:cubicBezTo>
                  <a:cubicBezTo>
                    <a:pt x="5113" y="16180"/>
                    <a:pt x="5272" y="16175"/>
                    <a:pt x="5428" y="16163"/>
                  </a:cubicBezTo>
                  <a:cubicBezTo>
                    <a:pt x="7436" y="16144"/>
                    <a:pt x="9577" y="15960"/>
                    <a:pt x="11638" y="15828"/>
                  </a:cubicBezTo>
                  <a:cubicBezTo>
                    <a:pt x="13036" y="15767"/>
                    <a:pt x="14443" y="15828"/>
                    <a:pt x="15831" y="15593"/>
                  </a:cubicBezTo>
                  <a:cubicBezTo>
                    <a:pt x="19796" y="14981"/>
                    <a:pt x="23603" y="12524"/>
                    <a:pt x="24814" y="8974"/>
                  </a:cubicBezTo>
                  <a:cubicBezTo>
                    <a:pt x="25886" y="5699"/>
                    <a:pt x="23713" y="1866"/>
                    <a:pt x="19919" y="1161"/>
                  </a:cubicBezTo>
                  <a:cubicBezTo>
                    <a:pt x="18936" y="897"/>
                    <a:pt x="17934" y="836"/>
                    <a:pt x="16928" y="836"/>
                  </a:cubicBezTo>
                  <a:cubicBezTo>
                    <a:pt x="16072" y="836"/>
                    <a:pt x="15214" y="880"/>
                    <a:pt x="14362" y="880"/>
                  </a:cubicBezTo>
                  <a:cubicBezTo>
                    <a:pt x="14253" y="880"/>
                    <a:pt x="14144" y="879"/>
                    <a:pt x="14035" y="878"/>
                  </a:cubicBezTo>
                  <a:cubicBezTo>
                    <a:pt x="12489" y="745"/>
                    <a:pt x="11048" y="1"/>
                    <a:pt x="9486" y="1"/>
                  </a:cubicBezTo>
                  <a:close/>
                </a:path>
              </a:pathLst>
            </a:custGeom>
            <a:solidFill>
              <a:srgbClr val="F9B9C8">
                <a:alpha val="1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37"/>
            <p:cNvSpPr/>
            <p:nvPr/>
          </p:nvSpPr>
          <p:spPr>
            <a:xfrm rot="-1781368">
              <a:off x="399675" y="2698163"/>
              <a:ext cx="50259" cy="11868"/>
            </a:xfrm>
            <a:custGeom>
              <a:rect b="b" l="l" r="r" t="t"/>
              <a:pathLst>
                <a:path extrusionOk="0" h="974" w="5806">
                  <a:moveTo>
                    <a:pt x="1696" y="1"/>
                  </a:moveTo>
                  <a:cubicBezTo>
                    <a:pt x="1311" y="1"/>
                    <a:pt x="0" y="125"/>
                    <a:pt x="440" y="694"/>
                  </a:cubicBezTo>
                  <a:cubicBezTo>
                    <a:pt x="1061" y="920"/>
                    <a:pt x="1744" y="973"/>
                    <a:pt x="2433" y="973"/>
                  </a:cubicBezTo>
                  <a:cubicBezTo>
                    <a:pt x="3024" y="973"/>
                    <a:pt x="3620" y="934"/>
                    <a:pt x="4185" y="929"/>
                  </a:cubicBezTo>
                  <a:cubicBezTo>
                    <a:pt x="4592" y="919"/>
                    <a:pt x="5806" y="591"/>
                    <a:pt x="5062" y="175"/>
                  </a:cubicBezTo>
                  <a:cubicBezTo>
                    <a:pt x="4837" y="66"/>
                    <a:pt x="4605" y="43"/>
                    <a:pt x="4370" y="43"/>
                  </a:cubicBezTo>
                  <a:cubicBezTo>
                    <a:pt x="4251" y="43"/>
                    <a:pt x="4132" y="49"/>
                    <a:pt x="4011" y="53"/>
                  </a:cubicBezTo>
                  <a:cubicBezTo>
                    <a:pt x="3852" y="60"/>
                    <a:pt x="3703" y="64"/>
                    <a:pt x="3559" y="64"/>
                  </a:cubicBezTo>
                  <a:cubicBezTo>
                    <a:pt x="2959" y="64"/>
                    <a:pt x="2461" y="9"/>
                    <a:pt x="1738" y="2"/>
                  </a:cubicBezTo>
                  <a:cubicBezTo>
                    <a:pt x="1725" y="1"/>
                    <a:pt x="1711" y="1"/>
                    <a:pt x="1696" y="1"/>
                  </a:cubicBezTo>
                  <a:close/>
                </a:path>
              </a:pathLst>
            </a:custGeom>
            <a:solidFill>
              <a:srgbClr val="F9B9C8">
                <a:alpha val="1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247400" y="2558950"/>
              <a:ext cx="36604" cy="16439"/>
            </a:xfrm>
            <a:custGeom>
              <a:rect b="b" l="l" r="r" t="t"/>
              <a:pathLst>
                <a:path extrusionOk="0" h="1663" w="3703">
                  <a:moveTo>
                    <a:pt x="2355" y="0"/>
                  </a:moveTo>
                  <a:cubicBezTo>
                    <a:pt x="1551" y="0"/>
                    <a:pt x="1" y="1644"/>
                    <a:pt x="910" y="1663"/>
                  </a:cubicBezTo>
                  <a:cubicBezTo>
                    <a:pt x="1245" y="1408"/>
                    <a:pt x="1499" y="1083"/>
                    <a:pt x="1940" y="950"/>
                  </a:cubicBezTo>
                  <a:cubicBezTo>
                    <a:pt x="2501" y="828"/>
                    <a:pt x="3702" y="165"/>
                    <a:pt x="2459" y="10"/>
                  </a:cubicBezTo>
                  <a:cubicBezTo>
                    <a:pt x="2426" y="3"/>
                    <a:pt x="2391" y="0"/>
                    <a:pt x="2355" y="0"/>
                  </a:cubicBezTo>
                  <a:close/>
                </a:path>
              </a:pathLst>
            </a:custGeom>
            <a:solidFill>
              <a:srgbClr val="F9B9C8">
                <a:alpha val="1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247697" y="2576040"/>
              <a:ext cx="7424" cy="6307"/>
            </a:xfrm>
            <a:custGeom>
              <a:rect b="b" l="l" r="r" t="t"/>
              <a:pathLst>
                <a:path extrusionOk="0" h="638" w="751">
                  <a:moveTo>
                    <a:pt x="321" y="0"/>
                  </a:moveTo>
                  <a:cubicBezTo>
                    <a:pt x="133" y="0"/>
                    <a:pt x="1" y="235"/>
                    <a:pt x="1" y="394"/>
                  </a:cubicBezTo>
                  <a:cubicBezTo>
                    <a:pt x="18" y="570"/>
                    <a:pt x="96" y="638"/>
                    <a:pt x="189" y="638"/>
                  </a:cubicBezTo>
                  <a:cubicBezTo>
                    <a:pt x="422" y="638"/>
                    <a:pt x="751" y="212"/>
                    <a:pt x="451" y="36"/>
                  </a:cubicBezTo>
                  <a:cubicBezTo>
                    <a:pt x="406" y="11"/>
                    <a:pt x="362" y="0"/>
                    <a:pt x="321" y="0"/>
                  </a:cubicBezTo>
                  <a:close/>
                </a:path>
              </a:pathLst>
            </a:custGeom>
            <a:solidFill>
              <a:srgbClr val="F9B9C8">
                <a:alpha val="1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38"/>
          <p:cNvSpPr/>
          <p:nvPr/>
        </p:nvSpPr>
        <p:spPr>
          <a:xfrm>
            <a:off x="482450" y="1626300"/>
            <a:ext cx="2048400" cy="1400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3" name="Google Shape;1173;p38"/>
          <p:cNvSpPr/>
          <p:nvPr/>
        </p:nvSpPr>
        <p:spPr>
          <a:xfrm>
            <a:off x="482450" y="3307075"/>
            <a:ext cx="2048400" cy="1400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4" name="Google Shape;1174;p38"/>
          <p:cNvSpPr/>
          <p:nvPr/>
        </p:nvSpPr>
        <p:spPr>
          <a:xfrm>
            <a:off x="6646200" y="1626300"/>
            <a:ext cx="2048400" cy="1400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5" name="Google Shape;1175;p38"/>
          <p:cNvSpPr/>
          <p:nvPr/>
        </p:nvSpPr>
        <p:spPr>
          <a:xfrm>
            <a:off x="6646200" y="3307075"/>
            <a:ext cx="2048400" cy="1400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6" name="Google Shape;1176;p38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Breast Cancer Infographics</a:t>
            </a:r>
            <a:endParaRPr/>
          </a:p>
        </p:txBody>
      </p:sp>
      <p:grpSp>
        <p:nvGrpSpPr>
          <p:cNvPr id="1177" name="Google Shape;1177;p38"/>
          <p:cNvGrpSpPr/>
          <p:nvPr/>
        </p:nvGrpSpPr>
        <p:grpSpPr>
          <a:xfrm>
            <a:off x="3347938" y="1928700"/>
            <a:ext cx="2448126" cy="2448126"/>
            <a:chOff x="3347938" y="1928700"/>
            <a:chExt cx="2448126" cy="2448126"/>
          </a:xfrm>
        </p:grpSpPr>
        <p:sp>
          <p:nvSpPr>
            <p:cNvPr id="1178" name="Google Shape;1178;p38"/>
            <p:cNvSpPr/>
            <p:nvPr/>
          </p:nvSpPr>
          <p:spPr>
            <a:xfrm>
              <a:off x="5003774" y="3727992"/>
              <a:ext cx="84698" cy="79698"/>
            </a:xfrm>
            <a:custGeom>
              <a:rect b="b" l="l" r="r" t="t"/>
              <a:pathLst>
                <a:path extrusionOk="0" h="510" w="542">
                  <a:moveTo>
                    <a:pt x="387" y="0"/>
                  </a:moveTo>
                  <a:cubicBezTo>
                    <a:pt x="265" y="39"/>
                    <a:pt x="133" y="52"/>
                    <a:pt x="11" y="52"/>
                  </a:cubicBezTo>
                  <a:lnTo>
                    <a:pt x="1" y="509"/>
                  </a:lnTo>
                  <a:cubicBezTo>
                    <a:pt x="11" y="509"/>
                    <a:pt x="397" y="480"/>
                    <a:pt x="542" y="429"/>
                  </a:cubicBezTo>
                  <a:lnTo>
                    <a:pt x="387" y="0"/>
                  </a:lnTo>
                  <a:close/>
                </a:path>
              </a:pathLst>
            </a:custGeom>
            <a:solidFill>
              <a:srgbClr val="C8357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3728924" y="2314062"/>
              <a:ext cx="1687716" cy="1678496"/>
            </a:xfrm>
            <a:custGeom>
              <a:rect b="b" l="l" r="r" t="t"/>
              <a:pathLst>
                <a:path extrusionOk="0" h="10741" w="10800">
                  <a:moveTo>
                    <a:pt x="5442" y="1"/>
                  </a:moveTo>
                  <a:cubicBezTo>
                    <a:pt x="5426" y="1"/>
                    <a:pt x="5411" y="1"/>
                    <a:pt x="5395" y="2"/>
                  </a:cubicBezTo>
                  <a:cubicBezTo>
                    <a:pt x="5038" y="2"/>
                    <a:pt x="4690" y="144"/>
                    <a:pt x="4436" y="398"/>
                  </a:cubicBezTo>
                  <a:lnTo>
                    <a:pt x="3672" y="1194"/>
                  </a:lnTo>
                  <a:cubicBezTo>
                    <a:pt x="3636" y="1195"/>
                    <a:pt x="3600" y="1195"/>
                    <a:pt x="3563" y="1195"/>
                  </a:cubicBezTo>
                  <a:cubicBezTo>
                    <a:pt x="3311" y="1195"/>
                    <a:pt x="3040" y="1172"/>
                    <a:pt x="2773" y="1172"/>
                  </a:cubicBezTo>
                  <a:cubicBezTo>
                    <a:pt x="2334" y="1172"/>
                    <a:pt x="1907" y="1235"/>
                    <a:pt x="1601" y="1573"/>
                  </a:cubicBezTo>
                  <a:cubicBezTo>
                    <a:pt x="1347" y="1828"/>
                    <a:pt x="1202" y="2163"/>
                    <a:pt x="1202" y="2530"/>
                  </a:cubicBezTo>
                  <a:lnTo>
                    <a:pt x="1224" y="3641"/>
                  </a:lnTo>
                  <a:cubicBezTo>
                    <a:pt x="764" y="4143"/>
                    <a:pt x="1" y="4601"/>
                    <a:pt x="20" y="5367"/>
                  </a:cubicBezTo>
                  <a:cubicBezTo>
                    <a:pt x="20" y="5734"/>
                    <a:pt x="172" y="6069"/>
                    <a:pt x="429" y="6324"/>
                  </a:cubicBezTo>
                  <a:lnTo>
                    <a:pt x="1224" y="7100"/>
                  </a:lnTo>
                  <a:cubicBezTo>
                    <a:pt x="1244" y="7773"/>
                    <a:pt x="1029" y="8639"/>
                    <a:pt x="1601" y="9171"/>
                  </a:cubicBezTo>
                  <a:cubicBezTo>
                    <a:pt x="1856" y="9425"/>
                    <a:pt x="2191" y="9557"/>
                    <a:pt x="2558" y="9557"/>
                  </a:cubicBezTo>
                  <a:lnTo>
                    <a:pt x="3672" y="9538"/>
                  </a:lnTo>
                  <a:cubicBezTo>
                    <a:pt x="4152" y="9996"/>
                    <a:pt x="4610" y="10741"/>
                    <a:pt x="5349" y="10741"/>
                  </a:cubicBezTo>
                  <a:cubicBezTo>
                    <a:pt x="5364" y="10741"/>
                    <a:pt x="5380" y="10740"/>
                    <a:pt x="5395" y="10740"/>
                  </a:cubicBezTo>
                  <a:cubicBezTo>
                    <a:pt x="5762" y="10740"/>
                    <a:pt x="6098" y="10598"/>
                    <a:pt x="6352" y="10333"/>
                  </a:cubicBezTo>
                  <a:lnTo>
                    <a:pt x="7128" y="9538"/>
                  </a:lnTo>
                  <a:lnTo>
                    <a:pt x="7699" y="9548"/>
                  </a:lnTo>
                  <a:lnTo>
                    <a:pt x="7699" y="9087"/>
                  </a:lnTo>
                  <a:lnTo>
                    <a:pt x="6935" y="9078"/>
                  </a:lnTo>
                  <a:lnTo>
                    <a:pt x="6017" y="10018"/>
                  </a:lnTo>
                  <a:cubicBezTo>
                    <a:pt x="5853" y="10179"/>
                    <a:pt x="5630" y="10282"/>
                    <a:pt x="5395" y="10282"/>
                  </a:cubicBezTo>
                  <a:cubicBezTo>
                    <a:pt x="5160" y="10282"/>
                    <a:pt x="4935" y="10179"/>
                    <a:pt x="4774" y="10018"/>
                  </a:cubicBezTo>
                  <a:lnTo>
                    <a:pt x="3856" y="9078"/>
                  </a:lnTo>
                  <a:lnTo>
                    <a:pt x="2549" y="9100"/>
                  </a:lnTo>
                  <a:cubicBezTo>
                    <a:pt x="2314" y="9100"/>
                    <a:pt x="2091" y="9007"/>
                    <a:pt x="1927" y="8843"/>
                  </a:cubicBezTo>
                  <a:cubicBezTo>
                    <a:pt x="1753" y="8671"/>
                    <a:pt x="1663" y="8446"/>
                    <a:pt x="1672" y="8211"/>
                  </a:cubicBezTo>
                  <a:lnTo>
                    <a:pt x="1682" y="6907"/>
                  </a:lnTo>
                  <a:lnTo>
                    <a:pt x="754" y="5989"/>
                  </a:lnTo>
                  <a:cubicBezTo>
                    <a:pt x="581" y="5825"/>
                    <a:pt x="490" y="5599"/>
                    <a:pt x="490" y="5367"/>
                  </a:cubicBezTo>
                  <a:cubicBezTo>
                    <a:pt x="490" y="5132"/>
                    <a:pt x="581" y="4907"/>
                    <a:pt x="754" y="4743"/>
                  </a:cubicBezTo>
                  <a:lnTo>
                    <a:pt x="1682" y="3837"/>
                  </a:lnTo>
                  <a:lnTo>
                    <a:pt x="1672" y="2520"/>
                  </a:lnTo>
                  <a:cubicBezTo>
                    <a:pt x="1663" y="2285"/>
                    <a:pt x="1753" y="2063"/>
                    <a:pt x="1927" y="1899"/>
                  </a:cubicBezTo>
                  <a:cubicBezTo>
                    <a:pt x="2083" y="1733"/>
                    <a:pt x="2292" y="1643"/>
                    <a:pt x="2514" y="1643"/>
                  </a:cubicBezTo>
                  <a:cubicBezTo>
                    <a:pt x="2526" y="1643"/>
                    <a:pt x="2537" y="1644"/>
                    <a:pt x="2549" y="1644"/>
                  </a:cubicBezTo>
                  <a:lnTo>
                    <a:pt x="3856" y="1654"/>
                  </a:lnTo>
                  <a:lnTo>
                    <a:pt x="4774" y="726"/>
                  </a:lnTo>
                  <a:cubicBezTo>
                    <a:pt x="4935" y="552"/>
                    <a:pt x="5160" y="459"/>
                    <a:pt x="5395" y="459"/>
                  </a:cubicBezTo>
                  <a:cubicBezTo>
                    <a:pt x="5630" y="459"/>
                    <a:pt x="5853" y="552"/>
                    <a:pt x="6017" y="726"/>
                  </a:cubicBezTo>
                  <a:lnTo>
                    <a:pt x="6935" y="1654"/>
                  </a:lnTo>
                  <a:lnTo>
                    <a:pt x="8240" y="1644"/>
                  </a:lnTo>
                  <a:cubicBezTo>
                    <a:pt x="8251" y="1644"/>
                    <a:pt x="8263" y="1643"/>
                    <a:pt x="8274" y="1643"/>
                  </a:cubicBezTo>
                  <a:cubicBezTo>
                    <a:pt x="8496" y="1643"/>
                    <a:pt x="8708" y="1733"/>
                    <a:pt x="8873" y="1899"/>
                  </a:cubicBezTo>
                  <a:cubicBezTo>
                    <a:pt x="9035" y="2063"/>
                    <a:pt x="9128" y="2285"/>
                    <a:pt x="9128" y="2520"/>
                  </a:cubicBezTo>
                  <a:lnTo>
                    <a:pt x="9106" y="3837"/>
                  </a:lnTo>
                  <a:lnTo>
                    <a:pt x="10046" y="4743"/>
                  </a:lnTo>
                  <a:cubicBezTo>
                    <a:pt x="10207" y="4907"/>
                    <a:pt x="10300" y="5132"/>
                    <a:pt x="10300" y="5367"/>
                  </a:cubicBezTo>
                  <a:cubicBezTo>
                    <a:pt x="10300" y="5599"/>
                    <a:pt x="10207" y="5825"/>
                    <a:pt x="10046" y="5998"/>
                  </a:cubicBezTo>
                  <a:lnTo>
                    <a:pt x="9106" y="6907"/>
                  </a:lnTo>
                  <a:lnTo>
                    <a:pt x="9128" y="8211"/>
                  </a:lnTo>
                  <a:cubicBezTo>
                    <a:pt x="9128" y="8456"/>
                    <a:pt x="9035" y="8681"/>
                    <a:pt x="8861" y="8843"/>
                  </a:cubicBezTo>
                  <a:lnTo>
                    <a:pt x="9179" y="9180"/>
                  </a:lnTo>
                  <a:cubicBezTo>
                    <a:pt x="9760" y="8649"/>
                    <a:pt x="9547" y="7783"/>
                    <a:pt x="9566" y="7100"/>
                  </a:cubicBezTo>
                  <a:cubicBezTo>
                    <a:pt x="10036" y="6601"/>
                    <a:pt x="10800" y="6140"/>
                    <a:pt x="10770" y="5367"/>
                  </a:cubicBezTo>
                  <a:cubicBezTo>
                    <a:pt x="10770" y="5010"/>
                    <a:pt x="10626" y="4662"/>
                    <a:pt x="10362" y="4417"/>
                  </a:cubicBezTo>
                  <a:lnTo>
                    <a:pt x="9566" y="3641"/>
                  </a:lnTo>
                  <a:lnTo>
                    <a:pt x="9586" y="2530"/>
                  </a:lnTo>
                  <a:cubicBezTo>
                    <a:pt x="9586" y="2163"/>
                    <a:pt x="9454" y="1828"/>
                    <a:pt x="9189" y="1573"/>
                  </a:cubicBezTo>
                  <a:cubicBezTo>
                    <a:pt x="8943" y="1324"/>
                    <a:pt x="8619" y="1183"/>
                    <a:pt x="8265" y="1183"/>
                  </a:cubicBezTo>
                  <a:cubicBezTo>
                    <a:pt x="8253" y="1183"/>
                    <a:pt x="8242" y="1184"/>
                    <a:pt x="8230" y="1184"/>
                  </a:cubicBezTo>
                  <a:lnTo>
                    <a:pt x="7128" y="1194"/>
                  </a:lnTo>
                  <a:cubicBezTo>
                    <a:pt x="6639" y="745"/>
                    <a:pt x="6187" y="1"/>
                    <a:pt x="5442" y="1"/>
                  </a:cubicBezTo>
                  <a:close/>
                </a:path>
              </a:pathLst>
            </a:custGeom>
            <a:solidFill>
              <a:srgbClr val="C8357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4172574" y="2684890"/>
              <a:ext cx="362859" cy="357233"/>
            </a:xfrm>
            <a:custGeom>
              <a:rect b="b" l="l" r="r" t="t"/>
              <a:pathLst>
                <a:path extrusionOk="0" h="2286" w="2322">
                  <a:moveTo>
                    <a:pt x="1190" y="1"/>
                  </a:moveTo>
                  <a:cubicBezTo>
                    <a:pt x="586" y="1"/>
                    <a:pt x="1" y="488"/>
                    <a:pt x="16" y="1146"/>
                  </a:cubicBezTo>
                  <a:cubicBezTo>
                    <a:pt x="36" y="1906"/>
                    <a:pt x="605" y="2286"/>
                    <a:pt x="1172" y="2286"/>
                  </a:cubicBezTo>
                  <a:cubicBezTo>
                    <a:pt x="1739" y="2286"/>
                    <a:pt x="2305" y="1906"/>
                    <a:pt x="2321" y="1146"/>
                  </a:cubicBezTo>
                  <a:cubicBezTo>
                    <a:pt x="2321" y="943"/>
                    <a:pt x="2270" y="740"/>
                    <a:pt x="2167" y="566"/>
                  </a:cubicBezTo>
                  <a:lnTo>
                    <a:pt x="1771" y="801"/>
                  </a:lnTo>
                  <a:cubicBezTo>
                    <a:pt x="2043" y="1235"/>
                    <a:pt x="1705" y="1841"/>
                    <a:pt x="1181" y="1841"/>
                  </a:cubicBezTo>
                  <a:cubicBezTo>
                    <a:pt x="1177" y="1841"/>
                    <a:pt x="1173" y="1841"/>
                    <a:pt x="1168" y="1841"/>
                  </a:cubicBezTo>
                  <a:cubicBezTo>
                    <a:pt x="791" y="1841"/>
                    <a:pt x="486" y="1535"/>
                    <a:pt x="486" y="1146"/>
                  </a:cubicBezTo>
                  <a:cubicBezTo>
                    <a:pt x="471" y="753"/>
                    <a:pt x="818" y="458"/>
                    <a:pt x="1177" y="458"/>
                  </a:cubicBezTo>
                  <a:cubicBezTo>
                    <a:pt x="1293" y="458"/>
                    <a:pt x="1410" y="489"/>
                    <a:pt x="1516" y="556"/>
                  </a:cubicBezTo>
                  <a:lnTo>
                    <a:pt x="1751" y="157"/>
                  </a:lnTo>
                  <a:cubicBezTo>
                    <a:pt x="1574" y="49"/>
                    <a:pt x="1381" y="1"/>
                    <a:pt x="1190" y="1"/>
                  </a:cubicBezTo>
                  <a:close/>
                </a:path>
              </a:pathLst>
            </a:custGeom>
            <a:solidFill>
              <a:srgbClr val="C8357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4622788" y="3189017"/>
              <a:ext cx="475217" cy="360515"/>
            </a:xfrm>
            <a:custGeom>
              <a:rect b="b" l="l" r="r" t="t"/>
              <a:pathLst>
                <a:path extrusionOk="0" h="2307" w="3041">
                  <a:moveTo>
                    <a:pt x="1521" y="461"/>
                  </a:moveTo>
                  <a:cubicBezTo>
                    <a:pt x="2429" y="480"/>
                    <a:pt x="2429" y="1817"/>
                    <a:pt x="1521" y="1848"/>
                  </a:cubicBezTo>
                  <a:cubicBezTo>
                    <a:pt x="603" y="1817"/>
                    <a:pt x="613" y="480"/>
                    <a:pt x="1521" y="461"/>
                  </a:cubicBezTo>
                  <a:close/>
                  <a:moveTo>
                    <a:pt x="1521" y="0"/>
                  </a:moveTo>
                  <a:cubicBezTo>
                    <a:pt x="1" y="42"/>
                    <a:pt x="1" y="2265"/>
                    <a:pt x="1521" y="2306"/>
                  </a:cubicBezTo>
                  <a:cubicBezTo>
                    <a:pt x="3041" y="2265"/>
                    <a:pt x="3041" y="42"/>
                    <a:pt x="1521" y="0"/>
                  </a:cubicBezTo>
                  <a:close/>
                </a:path>
              </a:pathLst>
            </a:custGeom>
            <a:solidFill>
              <a:srgbClr val="C8357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4248365" y="3296062"/>
              <a:ext cx="215184" cy="216746"/>
            </a:xfrm>
            <a:custGeom>
              <a:rect b="b" l="l" r="r" t="t"/>
              <a:pathLst>
                <a:path extrusionOk="0" h="1387" w="1377">
                  <a:moveTo>
                    <a:pt x="458" y="1"/>
                  </a:moveTo>
                  <a:lnTo>
                    <a:pt x="458" y="459"/>
                  </a:lnTo>
                  <a:lnTo>
                    <a:pt x="1" y="459"/>
                  </a:lnTo>
                  <a:lnTo>
                    <a:pt x="1" y="919"/>
                  </a:lnTo>
                  <a:lnTo>
                    <a:pt x="458" y="919"/>
                  </a:lnTo>
                  <a:lnTo>
                    <a:pt x="458" y="1386"/>
                  </a:lnTo>
                  <a:lnTo>
                    <a:pt x="918" y="1386"/>
                  </a:lnTo>
                  <a:lnTo>
                    <a:pt x="918" y="919"/>
                  </a:lnTo>
                  <a:lnTo>
                    <a:pt x="1376" y="919"/>
                  </a:lnTo>
                  <a:lnTo>
                    <a:pt x="1376" y="459"/>
                  </a:lnTo>
                  <a:lnTo>
                    <a:pt x="918" y="459"/>
                  </a:lnTo>
                  <a:lnTo>
                    <a:pt x="918" y="1"/>
                  </a:lnTo>
                  <a:close/>
                </a:path>
              </a:pathLst>
            </a:custGeom>
            <a:solidFill>
              <a:srgbClr val="C8357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4690140" y="2683953"/>
              <a:ext cx="399270" cy="318947"/>
            </a:xfrm>
            <a:custGeom>
              <a:rect b="b" l="l" r="r" t="t"/>
              <a:pathLst>
                <a:path extrusionOk="0" h="2041" w="2555">
                  <a:moveTo>
                    <a:pt x="1573" y="461"/>
                  </a:moveTo>
                  <a:cubicBezTo>
                    <a:pt x="1752" y="461"/>
                    <a:pt x="1907" y="692"/>
                    <a:pt x="1743" y="858"/>
                  </a:cubicBezTo>
                  <a:lnTo>
                    <a:pt x="1090" y="1509"/>
                  </a:lnTo>
                  <a:cubicBezTo>
                    <a:pt x="1040" y="1559"/>
                    <a:pt x="985" y="1580"/>
                    <a:pt x="931" y="1580"/>
                  </a:cubicBezTo>
                  <a:cubicBezTo>
                    <a:pt x="753" y="1580"/>
                    <a:pt x="599" y="1348"/>
                    <a:pt x="764" y="1184"/>
                  </a:cubicBezTo>
                  <a:lnTo>
                    <a:pt x="1415" y="530"/>
                  </a:lnTo>
                  <a:cubicBezTo>
                    <a:pt x="1465" y="481"/>
                    <a:pt x="1520" y="461"/>
                    <a:pt x="1573" y="461"/>
                  </a:cubicBezTo>
                  <a:close/>
                  <a:moveTo>
                    <a:pt x="1571" y="1"/>
                  </a:moveTo>
                  <a:cubicBezTo>
                    <a:pt x="1411" y="1"/>
                    <a:pt x="1243" y="61"/>
                    <a:pt x="1090" y="205"/>
                  </a:cubicBezTo>
                  <a:lnTo>
                    <a:pt x="436" y="858"/>
                  </a:lnTo>
                  <a:cubicBezTo>
                    <a:pt x="1" y="1272"/>
                    <a:pt x="332" y="2041"/>
                    <a:pt x="915" y="2041"/>
                  </a:cubicBezTo>
                  <a:cubicBezTo>
                    <a:pt x="918" y="2041"/>
                    <a:pt x="922" y="2040"/>
                    <a:pt x="926" y="2040"/>
                  </a:cubicBezTo>
                  <a:cubicBezTo>
                    <a:pt x="1109" y="2040"/>
                    <a:pt x="1283" y="1969"/>
                    <a:pt x="1415" y="1837"/>
                  </a:cubicBezTo>
                  <a:lnTo>
                    <a:pt x="2069" y="1184"/>
                  </a:lnTo>
                  <a:cubicBezTo>
                    <a:pt x="2555" y="673"/>
                    <a:pt x="2106" y="1"/>
                    <a:pt x="1571" y="1"/>
                  </a:cubicBezTo>
                  <a:close/>
                </a:path>
              </a:pathLst>
            </a:custGeom>
            <a:solidFill>
              <a:srgbClr val="C8357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3347938" y="1928700"/>
              <a:ext cx="2448126" cy="2448126"/>
            </a:xfrm>
            <a:custGeom>
              <a:rect b="b" l="l" r="r" t="t"/>
              <a:pathLst>
                <a:path extrusionOk="0" h="15666" w="15666">
                  <a:moveTo>
                    <a:pt x="6915" y="0"/>
                  </a:moveTo>
                  <a:lnTo>
                    <a:pt x="6915" y="458"/>
                  </a:lnTo>
                  <a:lnTo>
                    <a:pt x="7598" y="458"/>
                  </a:lnTo>
                  <a:lnTo>
                    <a:pt x="7598" y="1396"/>
                  </a:lnTo>
                  <a:cubicBezTo>
                    <a:pt x="6761" y="1457"/>
                    <a:pt x="6220" y="2039"/>
                    <a:pt x="5670" y="2610"/>
                  </a:cubicBezTo>
                  <a:lnTo>
                    <a:pt x="5070" y="2610"/>
                  </a:lnTo>
                  <a:lnTo>
                    <a:pt x="5070" y="3080"/>
                  </a:lnTo>
                  <a:lnTo>
                    <a:pt x="5865" y="3080"/>
                  </a:lnTo>
                  <a:cubicBezTo>
                    <a:pt x="6414" y="2531"/>
                    <a:pt x="6931" y="1845"/>
                    <a:pt x="7776" y="1845"/>
                  </a:cubicBezTo>
                  <a:cubicBezTo>
                    <a:pt x="7795" y="1845"/>
                    <a:pt x="7814" y="1845"/>
                    <a:pt x="7833" y="1846"/>
                  </a:cubicBezTo>
                  <a:cubicBezTo>
                    <a:pt x="7853" y="1845"/>
                    <a:pt x="7872" y="1845"/>
                    <a:pt x="7891" y="1845"/>
                  </a:cubicBezTo>
                  <a:cubicBezTo>
                    <a:pt x="8742" y="1845"/>
                    <a:pt x="9253" y="2531"/>
                    <a:pt x="9801" y="3080"/>
                  </a:cubicBezTo>
                  <a:cubicBezTo>
                    <a:pt x="10021" y="3080"/>
                    <a:pt x="10247" y="3070"/>
                    <a:pt x="10471" y="3070"/>
                  </a:cubicBezTo>
                  <a:cubicBezTo>
                    <a:pt x="11059" y="3070"/>
                    <a:pt x="11637" y="3134"/>
                    <a:pt x="12065" y="3598"/>
                  </a:cubicBezTo>
                  <a:cubicBezTo>
                    <a:pt x="12719" y="4201"/>
                    <a:pt x="12584" y="5067"/>
                    <a:pt x="12597" y="5863"/>
                  </a:cubicBezTo>
                  <a:cubicBezTo>
                    <a:pt x="13147" y="6426"/>
                    <a:pt x="13860" y="6954"/>
                    <a:pt x="13820" y="7833"/>
                  </a:cubicBezTo>
                  <a:cubicBezTo>
                    <a:pt x="13850" y="8719"/>
                    <a:pt x="13147" y="9240"/>
                    <a:pt x="12597" y="9801"/>
                  </a:cubicBezTo>
                  <a:cubicBezTo>
                    <a:pt x="12584" y="10596"/>
                    <a:pt x="12719" y="11473"/>
                    <a:pt x="12065" y="12065"/>
                  </a:cubicBezTo>
                  <a:cubicBezTo>
                    <a:pt x="11624" y="12542"/>
                    <a:pt x="11041" y="12599"/>
                    <a:pt x="10448" y="12599"/>
                  </a:cubicBezTo>
                  <a:cubicBezTo>
                    <a:pt x="10264" y="12599"/>
                    <a:pt x="10078" y="12593"/>
                    <a:pt x="9896" y="12593"/>
                  </a:cubicBezTo>
                  <a:cubicBezTo>
                    <a:pt x="9864" y="12593"/>
                    <a:pt x="9833" y="12593"/>
                    <a:pt x="9801" y="12594"/>
                  </a:cubicBezTo>
                  <a:cubicBezTo>
                    <a:pt x="9256" y="13129"/>
                    <a:pt x="8739" y="13819"/>
                    <a:pt x="7906" y="13819"/>
                  </a:cubicBezTo>
                  <a:cubicBezTo>
                    <a:pt x="7882" y="13819"/>
                    <a:pt x="7858" y="13819"/>
                    <a:pt x="7833" y="13818"/>
                  </a:cubicBezTo>
                  <a:cubicBezTo>
                    <a:pt x="7809" y="13819"/>
                    <a:pt x="7784" y="13819"/>
                    <a:pt x="7760" y="13819"/>
                  </a:cubicBezTo>
                  <a:cubicBezTo>
                    <a:pt x="6925" y="13819"/>
                    <a:pt x="6410" y="13129"/>
                    <a:pt x="5865" y="12594"/>
                  </a:cubicBezTo>
                  <a:cubicBezTo>
                    <a:pt x="5834" y="12593"/>
                    <a:pt x="5803" y="12593"/>
                    <a:pt x="5772" y="12593"/>
                  </a:cubicBezTo>
                  <a:cubicBezTo>
                    <a:pt x="5591" y="12593"/>
                    <a:pt x="5406" y="12599"/>
                    <a:pt x="5221" y="12599"/>
                  </a:cubicBezTo>
                  <a:cubicBezTo>
                    <a:pt x="4626" y="12599"/>
                    <a:pt x="4033" y="12542"/>
                    <a:pt x="3601" y="12065"/>
                  </a:cubicBezTo>
                  <a:cubicBezTo>
                    <a:pt x="2948" y="11473"/>
                    <a:pt x="3080" y="10596"/>
                    <a:pt x="3070" y="9801"/>
                  </a:cubicBezTo>
                  <a:cubicBezTo>
                    <a:pt x="2519" y="9240"/>
                    <a:pt x="1814" y="8709"/>
                    <a:pt x="1846" y="7833"/>
                  </a:cubicBezTo>
                  <a:cubicBezTo>
                    <a:pt x="1814" y="6954"/>
                    <a:pt x="2519" y="6426"/>
                    <a:pt x="3070" y="5863"/>
                  </a:cubicBezTo>
                  <a:lnTo>
                    <a:pt x="3070" y="4864"/>
                  </a:lnTo>
                  <a:cubicBezTo>
                    <a:pt x="3070" y="3966"/>
                    <a:pt x="3743" y="3202"/>
                    <a:pt x="4641" y="3089"/>
                  </a:cubicBezTo>
                  <a:lnTo>
                    <a:pt x="4580" y="2632"/>
                  </a:lnTo>
                  <a:cubicBezTo>
                    <a:pt x="4152" y="2681"/>
                    <a:pt x="3763" y="2864"/>
                    <a:pt x="3447" y="3121"/>
                  </a:cubicBezTo>
                  <a:lnTo>
                    <a:pt x="2784" y="2458"/>
                  </a:lnTo>
                  <a:lnTo>
                    <a:pt x="3273" y="1968"/>
                  </a:lnTo>
                  <a:lnTo>
                    <a:pt x="2948" y="1640"/>
                  </a:lnTo>
                  <a:lnTo>
                    <a:pt x="1643" y="2947"/>
                  </a:lnTo>
                  <a:lnTo>
                    <a:pt x="1969" y="3273"/>
                  </a:lnTo>
                  <a:lnTo>
                    <a:pt x="2458" y="2783"/>
                  </a:lnTo>
                  <a:lnTo>
                    <a:pt x="3121" y="3447"/>
                  </a:lnTo>
                  <a:cubicBezTo>
                    <a:pt x="2571" y="4078"/>
                    <a:pt x="2600" y="4874"/>
                    <a:pt x="2610" y="5669"/>
                  </a:cubicBezTo>
                  <a:cubicBezTo>
                    <a:pt x="2040" y="6220"/>
                    <a:pt x="1447" y="6761"/>
                    <a:pt x="1398" y="7608"/>
                  </a:cubicBezTo>
                  <a:lnTo>
                    <a:pt x="458" y="7608"/>
                  </a:lnTo>
                  <a:lnTo>
                    <a:pt x="458" y="6915"/>
                  </a:lnTo>
                  <a:lnTo>
                    <a:pt x="1" y="6915"/>
                  </a:lnTo>
                  <a:lnTo>
                    <a:pt x="1" y="8761"/>
                  </a:lnTo>
                  <a:lnTo>
                    <a:pt x="458" y="8761"/>
                  </a:lnTo>
                  <a:lnTo>
                    <a:pt x="458" y="8065"/>
                  </a:lnTo>
                  <a:lnTo>
                    <a:pt x="1398" y="8065"/>
                  </a:lnTo>
                  <a:cubicBezTo>
                    <a:pt x="1447" y="8903"/>
                    <a:pt x="2040" y="9444"/>
                    <a:pt x="2610" y="9994"/>
                  </a:cubicBezTo>
                  <a:cubicBezTo>
                    <a:pt x="2600" y="10790"/>
                    <a:pt x="2561" y="11585"/>
                    <a:pt x="3121" y="12227"/>
                  </a:cubicBezTo>
                  <a:lnTo>
                    <a:pt x="2458" y="12880"/>
                  </a:lnTo>
                  <a:lnTo>
                    <a:pt x="1969" y="12391"/>
                  </a:lnTo>
                  <a:lnTo>
                    <a:pt x="1643" y="12716"/>
                  </a:lnTo>
                  <a:lnTo>
                    <a:pt x="2948" y="14023"/>
                  </a:lnTo>
                  <a:lnTo>
                    <a:pt x="3273" y="13695"/>
                  </a:lnTo>
                  <a:lnTo>
                    <a:pt x="2784" y="13206"/>
                  </a:lnTo>
                  <a:lnTo>
                    <a:pt x="3447" y="12555"/>
                  </a:lnTo>
                  <a:cubicBezTo>
                    <a:pt x="3950" y="12993"/>
                    <a:pt x="4565" y="13062"/>
                    <a:pt x="5191" y="13062"/>
                  </a:cubicBezTo>
                  <a:cubicBezTo>
                    <a:pt x="5350" y="13062"/>
                    <a:pt x="5510" y="13058"/>
                    <a:pt x="5670" y="13054"/>
                  </a:cubicBezTo>
                  <a:cubicBezTo>
                    <a:pt x="6220" y="13624"/>
                    <a:pt x="6761" y="14217"/>
                    <a:pt x="7598" y="14268"/>
                  </a:cubicBezTo>
                  <a:lnTo>
                    <a:pt x="7598" y="15205"/>
                  </a:lnTo>
                  <a:lnTo>
                    <a:pt x="6915" y="15205"/>
                  </a:lnTo>
                  <a:lnTo>
                    <a:pt x="6915" y="15666"/>
                  </a:lnTo>
                  <a:lnTo>
                    <a:pt x="8751" y="15666"/>
                  </a:lnTo>
                  <a:lnTo>
                    <a:pt x="8751" y="15205"/>
                  </a:lnTo>
                  <a:lnTo>
                    <a:pt x="8068" y="15205"/>
                  </a:lnTo>
                  <a:lnTo>
                    <a:pt x="8068" y="14268"/>
                  </a:lnTo>
                  <a:cubicBezTo>
                    <a:pt x="8903" y="14217"/>
                    <a:pt x="9444" y="13624"/>
                    <a:pt x="9995" y="13054"/>
                  </a:cubicBezTo>
                  <a:cubicBezTo>
                    <a:pt x="10156" y="13058"/>
                    <a:pt x="10318" y="13062"/>
                    <a:pt x="10478" y="13062"/>
                  </a:cubicBezTo>
                  <a:cubicBezTo>
                    <a:pt x="11107" y="13062"/>
                    <a:pt x="11714" y="12993"/>
                    <a:pt x="12217" y="12555"/>
                  </a:cubicBezTo>
                  <a:lnTo>
                    <a:pt x="12880" y="13206"/>
                  </a:lnTo>
                  <a:lnTo>
                    <a:pt x="12391" y="13695"/>
                  </a:lnTo>
                  <a:lnTo>
                    <a:pt x="12719" y="14023"/>
                  </a:lnTo>
                  <a:lnTo>
                    <a:pt x="14024" y="12716"/>
                  </a:lnTo>
                  <a:lnTo>
                    <a:pt x="13698" y="12391"/>
                  </a:lnTo>
                  <a:lnTo>
                    <a:pt x="13208" y="12880"/>
                  </a:lnTo>
                  <a:lnTo>
                    <a:pt x="12545" y="12227"/>
                  </a:lnTo>
                  <a:cubicBezTo>
                    <a:pt x="13106" y="11585"/>
                    <a:pt x="13064" y="10790"/>
                    <a:pt x="13054" y="9994"/>
                  </a:cubicBezTo>
                  <a:cubicBezTo>
                    <a:pt x="13625" y="9444"/>
                    <a:pt x="14217" y="8903"/>
                    <a:pt x="14268" y="8065"/>
                  </a:cubicBezTo>
                  <a:lnTo>
                    <a:pt x="15206" y="8065"/>
                  </a:lnTo>
                  <a:lnTo>
                    <a:pt x="15206" y="8761"/>
                  </a:lnTo>
                  <a:lnTo>
                    <a:pt x="15666" y="8761"/>
                  </a:lnTo>
                  <a:lnTo>
                    <a:pt x="15666" y="6915"/>
                  </a:lnTo>
                  <a:lnTo>
                    <a:pt x="15206" y="6915"/>
                  </a:lnTo>
                  <a:lnTo>
                    <a:pt x="15206" y="7608"/>
                  </a:lnTo>
                  <a:lnTo>
                    <a:pt x="14268" y="7608"/>
                  </a:lnTo>
                  <a:cubicBezTo>
                    <a:pt x="14217" y="6761"/>
                    <a:pt x="13625" y="6220"/>
                    <a:pt x="13054" y="5669"/>
                  </a:cubicBezTo>
                  <a:cubicBezTo>
                    <a:pt x="13064" y="4883"/>
                    <a:pt x="13106" y="4078"/>
                    <a:pt x="12545" y="3447"/>
                  </a:cubicBezTo>
                  <a:lnTo>
                    <a:pt x="13208" y="2783"/>
                  </a:lnTo>
                  <a:lnTo>
                    <a:pt x="13698" y="3273"/>
                  </a:lnTo>
                  <a:lnTo>
                    <a:pt x="14024" y="2947"/>
                  </a:lnTo>
                  <a:lnTo>
                    <a:pt x="12719" y="1640"/>
                  </a:lnTo>
                  <a:lnTo>
                    <a:pt x="12391" y="1968"/>
                  </a:lnTo>
                  <a:lnTo>
                    <a:pt x="12880" y="2458"/>
                  </a:lnTo>
                  <a:lnTo>
                    <a:pt x="12217" y="3121"/>
                  </a:lnTo>
                  <a:cubicBezTo>
                    <a:pt x="11690" y="2661"/>
                    <a:pt x="11047" y="2606"/>
                    <a:pt x="10387" y="2606"/>
                  </a:cubicBezTo>
                  <a:cubicBezTo>
                    <a:pt x="10256" y="2606"/>
                    <a:pt x="10126" y="2608"/>
                    <a:pt x="9995" y="2610"/>
                  </a:cubicBezTo>
                  <a:cubicBezTo>
                    <a:pt x="9444" y="2039"/>
                    <a:pt x="8903" y="1457"/>
                    <a:pt x="8068" y="1396"/>
                  </a:cubicBezTo>
                  <a:lnTo>
                    <a:pt x="8068" y="458"/>
                  </a:lnTo>
                  <a:lnTo>
                    <a:pt x="8751" y="458"/>
                  </a:lnTo>
                  <a:lnTo>
                    <a:pt x="8751" y="0"/>
                  </a:lnTo>
                  <a:close/>
                </a:path>
              </a:pathLst>
            </a:custGeom>
            <a:solidFill>
              <a:srgbClr val="C8357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5724022" y="3009307"/>
              <a:ext cx="156" cy="156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C8357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4535277" y="3152606"/>
              <a:ext cx="73603" cy="71728"/>
            </a:xfrm>
            <a:custGeom>
              <a:rect b="b" l="l" r="r" t="t"/>
              <a:pathLst>
                <a:path extrusionOk="0" h="459" w="471">
                  <a:moveTo>
                    <a:pt x="0" y="1"/>
                  </a:moveTo>
                  <a:lnTo>
                    <a:pt x="0" y="459"/>
                  </a:lnTo>
                  <a:lnTo>
                    <a:pt x="470" y="459"/>
                  </a:lnTo>
                  <a:lnTo>
                    <a:pt x="470" y="1"/>
                  </a:lnTo>
                  <a:close/>
                </a:path>
              </a:pathLst>
            </a:custGeom>
            <a:solidFill>
              <a:srgbClr val="C8357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4535277" y="3584536"/>
              <a:ext cx="73603" cy="73134"/>
            </a:xfrm>
            <a:custGeom>
              <a:rect b="b" l="l" r="r" t="t"/>
              <a:pathLst>
                <a:path extrusionOk="0" h="468" w="471">
                  <a:moveTo>
                    <a:pt x="0" y="0"/>
                  </a:moveTo>
                  <a:lnTo>
                    <a:pt x="0" y="468"/>
                  </a:lnTo>
                  <a:lnTo>
                    <a:pt x="470" y="468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C8357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4103346" y="3152606"/>
              <a:ext cx="71728" cy="71728"/>
            </a:xfrm>
            <a:custGeom>
              <a:rect b="b" l="l" r="r" t="t"/>
              <a:pathLst>
                <a:path extrusionOk="0" h="459" w="459">
                  <a:moveTo>
                    <a:pt x="1" y="1"/>
                  </a:moveTo>
                  <a:lnTo>
                    <a:pt x="1" y="459"/>
                  </a:lnTo>
                  <a:lnTo>
                    <a:pt x="459" y="459"/>
                  </a:lnTo>
                  <a:lnTo>
                    <a:pt x="459" y="1"/>
                  </a:lnTo>
                  <a:close/>
                </a:path>
              </a:pathLst>
            </a:custGeom>
            <a:solidFill>
              <a:srgbClr val="C8357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9" name="Google Shape;1189;p38"/>
          <p:cNvSpPr txBox="1"/>
          <p:nvPr/>
        </p:nvSpPr>
        <p:spPr>
          <a:xfrm>
            <a:off x="2855391" y="967350"/>
            <a:ext cx="34332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Medical diagnostic</a:t>
            </a:r>
            <a:endParaRPr b="1" sz="1800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90" name="Google Shape;1190;p38"/>
          <p:cNvSpPr/>
          <p:nvPr/>
        </p:nvSpPr>
        <p:spPr>
          <a:xfrm>
            <a:off x="546200" y="2236801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0000" spcFirstLastPara="1" rIns="27430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1" name="Google Shape;1191;p38"/>
          <p:cNvSpPr/>
          <p:nvPr/>
        </p:nvSpPr>
        <p:spPr>
          <a:xfrm>
            <a:off x="546200" y="3948612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object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2" name="Google Shape;1192;p38"/>
          <p:cNvSpPr/>
          <p:nvPr/>
        </p:nvSpPr>
        <p:spPr>
          <a:xfrm>
            <a:off x="6709950" y="2236799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274300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 is the ringed planet. It is composed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3" name="Google Shape;1193;p38"/>
          <p:cNvSpPr/>
          <p:nvPr/>
        </p:nvSpPr>
        <p:spPr>
          <a:xfrm>
            <a:off x="6709950" y="3948613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4" name="Google Shape;1194;p38"/>
          <p:cNvSpPr txBox="1"/>
          <p:nvPr/>
        </p:nvSpPr>
        <p:spPr>
          <a:xfrm>
            <a:off x="6709950" y="1854988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Genetic testing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95" name="Google Shape;1195;p38"/>
          <p:cNvSpPr txBox="1"/>
          <p:nvPr/>
        </p:nvSpPr>
        <p:spPr>
          <a:xfrm>
            <a:off x="546200" y="1854988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Blood test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96" name="Google Shape;1196;p38"/>
          <p:cNvSpPr txBox="1"/>
          <p:nvPr/>
        </p:nvSpPr>
        <p:spPr>
          <a:xfrm>
            <a:off x="6618000" y="3566785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Diagnostic imaging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97" name="Google Shape;1197;p38"/>
          <p:cNvSpPr txBox="1"/>
          <p:nvPr/>
        </p:nvSpPr>
        <p:spPr>
          <a:xfrm>
            <a:off x="546200" y="3566788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Biopsy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39"/>
          <p:cNvSpPr/>
          <p:nvPr/>
        </p:nvSpPr>
        <p:spPr>
          <a:xfrm rot="5400000">
            <a:off x="7041000" y="1895488"/>
            <a:ext cx="1385700" cy="1931700"/>
          </a:xfrm>
          <a:prstGeom prst="roundRect">
            <a:avLst>
              <a:gd fmla="val 16667" name="adj"/>
            </a:avLst>
          </a:prstGeom>
          <a:solidFill>
            <a:srgbClr val="F9EAEE">
              <a:alpha val="616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3" name="Google Shape;1203;p39"/>
          <p:cNvSpPr/>
          <p:nvPr/>
        </p:nvSpPr>
        <p:spPr>
          <a:xfrm rot="5400000">
            <a:off x="730175" y="1895488"/>
            <a:ext cx="1385700" cy="1931700"/>
          </a:xfrm>
          <a:prstGeom prst="roundRect">
            <a:avLst>
              <a:gd fmla="val 16667" name="adj"/>
            </a:avLst>
          </a:prstGeom>
          <a:solidFill>
            <a:srgbClr val="F9EAEE">
              <a:alpha val="616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4" name="Google Shape;1204;p39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Breast Cancer Infographics</a:t>
            </a:r>
            <a:endParaRPr/>
          </a:p>
        </p:txBody>
      </p:sp>
      <p:grpSp>
        <p:nvGrpSpPr>
          <p:cNvPr id="1205" name="Google Shape;1205;p39"/>
          <p:cNvGrpSpPr/>
          <p:nvPr/>
        </p:nvGrpSpPr>
        <p:grpSpPr>
          <a:xfrm>
            <a:off x="2697263" y="1558200"/>
            <a:ext cx="3749470" cy="2606275"/>
            <a:chOff x="2697263" y="1558200"/>
            <a:chExt cx="3749470" cy="2606275"/>
          </a:xfrm>
        </p:grpSpPr>
        <p:sp>
          <p:nvSpPr>
            <p:cNvPr id="1206" name="Google Shape;1206;p39"/>
            <p:cNvSpPr/>
            <p:nvPr/>
          </p:nvSpPr>
          <p:spPr>
            <a:xfrm>
              <a:off x="4582324" y="2920010"/>
              <a:ext cx="251811" cy="140008"/>
            </a:xfrm>
            <a:custGeom>
              <a:rect b="b" l="l" r="r" t="t"/>
              <a:pathLst>
                <a:path extrusionOk="0" h="278" w="500">
                  <a:moveTo>
                    <a:pt x="415" y="1"/>
                  </a:moveTo>
                  <a:cubicBezTo>
                    <a:pt x="388" y="1"/>
                    <a:pt x="360" y="7"/>
                    <a:pt x="336" y="13"/>
                  </a:cubicBezTo>
                  <a:cubicBezTo>
                    <a:pt x="255" y="32"/>
                    <a:pt x="184" y="64"/>
                    <a:pt x="113" y="113"/>
                  </a:cubicBezTo>
                  <a:cubicBezTo>
                    <a:pt x="81" y="145"/>
                    <a:pt x="52" y="174"/>
                    <a:pt x="30" y="206"/>
                  </a:cubicBezTo>
                  <a:cubicBezTo>
                    <a:pt x="0" y="258"/>
                    <a:pt x="42" y="267"/>
                    <a:pt x="91" y="277"/>
                  </a:cubicBezTo>
                  <a:cubicBezTo>
                    <a:pt x="194" y="277"/>
                    <a:pt x="297" y="258"/>
                    <a:pt x="387" y="206"/>
                  </a:cubicBezTo>
                  <a:cubicBezTo>
                    <a:pt x="419" y="196"/>
                    <a:pt x="439" y="174"/>
                    <a:pt x="458" y="155"/>
                  </a:cubicBezTo>
                  <a:cubicBezTo>
                    <a:pt x="480" y="125"/>
                    <a:pt x="500" y="94"/>
                    <a:pt x="490" y="64"/>
                  </a:cubicBezTo>
                  <a:lnTo>
                    <a:pt x="490" y="32"/>
                  </a:lnTo>
                  <a:cubicBezTo>
                    <a:pt x="480" y="23"/>
                    <a:pt x="470" y="23"/>
                    <a:pt x="470" y="13"/>
                  </a:cubicBezTo>
                  <a:cubicBezTo>
                    <a:pt x="453" y="4"/>
                    <a:pt x="434" y="1"/>
                    <a:pt x="415" y="1"/>
                  </a:cubicBezTo>
                  <a:close/>
                </a:path>
              </a:pathLst>
            </a:custGeom>
            <a:solidFill>
              <a:srgbClr val="FFA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5490861" y="2903390"/>
              <a:ext cx="267927" cy="106769"/>
            </a:xfrm>
            <a:custGeom>
              <a:rect b="b" l="l" r="r" t="t"/>
              <a:pathLst>
                <a:path extrusionOk="0" h="212" w="532">
                  <a:moveTo>
                    <a:pt x="338" y="1"/>
                  </a:moveTo>
                  <a:cubicBezTo>
                    <a:pt x="274" y="1"/>
                    <a:pt x="208" y="12"/>
                    <a:pt x="155" y="36"/>
                  </a:cubicBezTo>
                  <a:cubicBezTo>
                    <a:pt x="113" y="46"/>
                    <a:pt x="74" y="65"/>
                    <a:pt x="42" y="85"/>
                  </a:cubicBezTo>
                  <a:cubicBezTo>
                    <a:pt x="0" y="127"/>
                    <a:pt x="32" y="146"/>
                    <a:pt x="74" y="168"/>
                  </a:cubicBezTo>
                  <a:cubicBezTo>
                    <a:pt x="142" y="198"/>
                    <a:pt x="223" y="212"/>
                    <a:pt x="302" y="212"/>
                  </a:cubicBezTo>
                  <a:cubicBezTo>
                    <a:pt x="328" y="212"/>
                    <a:pt x="354" y="210"/>
                    <a:pt x="380" y="207"/>
                  </a:cubicBezTo>
                  <a:cubicBezTo>
                    <a:pt x="409" y="198"/>
                    <a:pt x="441" y="198"/>
                    <a:pt x="470" y="178"/>
                  </a:cubicBezTo>
                  <a:cubicBezTo>
                    <a:pt x="490" y="158"/>
                    <a:pt x="522" y="136"/>
                    <a:pt x="522" y="107"/>
                  </a:cubicBezTo>
                  <a:cubicBezTo>
                    <a:pt x="532" y="97"/>
                    <a:pt x="532" y="85"/>
                    <a:pt x="532" y="75"/>
                  </a:cubicBezTo>
                  <a:cubicBezTo>
                    <a:pt x="522" y="65"/>
                    <a:pt x="522" y="56"/>
                    <a:pt x="512" y="56"/>
                  </a:cubicBezTo>
                  <a:cubicBezTo>
                    <a:pt x="490" y="14"/>
                    <a:pt x="441" y="4"/>
                    <a:pt x="399" y="4"/>
                  </a:cubicBezTo>
                  <a:cubicBezTo>
                    <a:pt x="380" y="2"/>
                    <a:pt x="359" y="1"/>
                    <a:pt x="338" y="1"/>
                  </a:cubicBezTo>
                  <a:close/>
                </a:path>
              </a:pathLst>
            </a:custGeom>
            <a:solidFill>
              <a:srgbClr val="FFA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5476256" y="2678772"/>
              <a:ext cx="190369" cy="202458"/>
            </a:xfrm>
            <a:custGeom>
              <a:rect b="b" l="l" r="r" t="t"/>
              <a:pathLst>
                <a:path extrusionOk="0" h="402" w="378">
                  <a:moveTo>
                    <a:pt x="295" y="0"/>
                  </a:moveTo>
                  <a:cubicBezTo>
                    <a:pt x="254" y="0"/>
                    <a:pt x="221" y="25"/>
                    <a:pt x="193" y="41"/>
                  </a:cubicBezTo>
                  <a:cubicBezTo>
                    <a:pt x="132" y="103"/>
                    <a:pt x="71" y="164"/>
                    <a:pt x="42" y="237"/>
                  </a:cubicBezTo>
                  <a:cubicBezTo>
                    <a:pt x="20" y="276"/>
                    <a:pt x="10" y="318"/>
                    <a:pt x="0" y="360"/>
                  </a:cubicBezTo>
                  <a:cubicBezTo>
                    <a:pt x="0" y="390"/>
                    <a:pt x="16" y="401"/>
                    <a:pt x="37" y="401"/>
                  </a:cubicBezTo>
                  <a:cubicBezTo>
                    <a:pt x="50" y="401"/>
                    <a:pt x="66" y="397"/>
                    <a:pt x="81" y="389"/>
                  </a:cubicBezTo>
                  <a:cubicBezTo>
                    <a:pt x="174" y="347"/>
                    <a:pt x="264" y="286"/>
                    <a:pt x="326" y="205"/>
                  </a:cubicBezTo>
                  <a:cubicBezTo>
                    <a:pt x="348" y="176"/>
                    <a:pt x="357" y="154"/>
                    <a:pt x="367" y="125"/>
                  </a:cubicBezTo>
                  <a:cubicBezTo>
                    <a:pt x="377" y="93"/>
                    <a:pt x="377" y="54"/>
                    <a:pt x="357" y="32"/>
                  </a:cubicBezTo>
                  <a:cubicBezTo>
                    <a:pt x="357" y="22"/>
                    <a:pt x="348" y="12"/>
                    <a:pt x="335" y="2"/>
                  </a:cubicBezTo>
                  <a:lnTo>
                    <a:pt x="316" y="2"/>
                  </a:lnTo>
                  <a:cubicBezTo>
                    <a:pt x="309" y="1"/>
                    <a:pt x="302" y="0"/>
                    <a:pt x="295" y="0"/>
                  </a:cubicBezTo>
                  <a:close/>
                </a:path>
              </a:pathLst>
            </a:custGeom>
            <a:solidFill>
              <a:srgbClr val="FFA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39"/>
            <p:cNvSpPr/>
            <p:nvPr/>
          </p:nvSpPr>
          <p:spPr>
            <a:xfrm>
              <a:off x="5476256" y="3035845"/>
              <a:ext cx="190369" cy="204976"/>
            </a:xfrm>
            <a:custGeom>
              <a:rect b="b" l="l" r="r" t="t"/>
              <a:pathLst>
                <a:path extrusionOk="0" h="407" w="378">
                  <a:moveTo>
                    <a:pt x="46" y="1"/>
                  </a:moveTo>
                  <a:cubicBezTo>
                    <a:pt x="20" y="1"/>
                    <a:pt x="0" y="11"/>
                    <a:pt x="0" y="47"/>
                  </a:cubicBezTo>
                  <a:cubicBezTo>
                    <a:pt x="10" y="89"/>
                    <a:pt x="20" y="128"/>
                    <a:pt x="42" y="160"/>
                  </a:cubicBezTo>
                  <a:cubicBezTo>
                    <a:pt x="71" y="241"/>
                    <a:pt x="132" y="302"/>
                    <a:pt x="193" y="353"/>
                  </a:cubicBezTo>
                  <a:cubicBezTo>
                    <a:pt x="221" y="381"/>
                    <a:pt x="254" y="406"/>
                    <a:pt x="296" y="406"/>
                  </a:cubicBezTo>
                  <a:cubicBezTo>
                    <a:pt x="302" y="406"/>
                    <a:pt x="309" y="406"/>
                    <a:pt x="316" y="405"/>
                  </a:cubicBezTo>
                  <a:cubicBezTo>
                    <a:pt x="316" y="405"/>
                    <a:pt x="326" y="405"/>
                    <a:pt x="335" y="395"/>
                  </a:cubicBezTo>
                  <a:cubicBezTo>
                    <a:pt x="348" y="395"/>
                    <a:pt x="357" y="385"/>
                    <a:pt x="357" y="373"/>
                  </a:cubicBezTo>
                  <a:cubicBezTo>
                    <a:pt x="377" y="343"/>
                    <a:pt x="377" y="312"/>
                    <a:pt x="367" y="282"/>
                  </a:cubicBezTo>
                  <a:cubicBezTo>
                    <a:pt x="357" y="250"/>
                    <a:pt x="348" y="221"/>
                    <a:pt x="326" y="201"/>
                  </a:cubicBezTo>
                  <a:cubicBezTo>
                    <a:pt x="264" y="118"/>
                    <a:pt x="174" y="47"/>
                    <a:pt x="81" y="6"/>
                  </a:cubicBezTo>
                  <a:cubicBezTo>
                    <a:pt x="69" y="3"/>
                    <a:pt x="57" y="1"/>
                    <a:pt x="46" y="1"/>
                  </a:cubicBezTo>
                  <a:close/>
                </a:path>
              </a:pathLst>
            </a:custGeom>
            <a:solidFill>
              <a:srgbClr val="FFA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39"/>
            <p:cNvSpPr/>
            <p:nvPr/>
          </p:nvSpPr>
          <p:spPr>
            <a:xfrm>
              <a:off x="3210455" y="2903390"/>
              <a:ext cx="267927" cy="106769"/>
            </a:xfrm>
            <a:custGeom>
              <a:rect b="b" l="l" r="r" t="t"/>
              <a:pathLst>
                <a:path extrusionOk="0" h="212" w="532">
                  <a:moveTo>
                    <a:pt x="204" y="1"/>
                  </a:moveTo>
                  <a:cubicBezTo>
                    <a:pt x="184" y="1"/>
                    <a:pt x="164" y="2"/>
                    <a:pt x="145" y="4"/>
                  </a:cubicBezTo>
                  <a:cubicBezTo>
                    <a:pt x="93" y="4"/>
                    <a:pt x="52" y="14"/>
                    <a:pt x="22" y="56"/>
                  </a:cubicBezTo>
                  <a:cubicBezTo>
                    <a:pt x="12" y="56"/>
                    <a:pt x="12" y="65"/>
                    <a:pt x="12" y="75"/>
                  </a:cubicBezTo>
                  <a:cubicBezTo>
                    <a:pt x="0" y="85"/>
                    <a:pt x="12" y="97"/>
                    <a:pt x="12" y="107"/>
                  </a:cubicBezTo>
                  <a:cubicBezTo>
                    <a:pt x="22" y="136"/>
                    <a:pt x="42" y="158"/>
                    <a:pt x="61" y="178"/>
                  </a:cubicBezTo>
                  <a:cubicBezTo>
                    <a:pt x="93" y="198"/>
                    <a:pt x="123" y="198"/>
                    <a:pt x="154" y="207"/>
                  </a:cubicBezTo>
                  <a:cubicBezTo>
                    <a:pt x="180" y="210"/>
                    <a:pt x="206" y="212"/>
                    <a:pt x="232" y="212"/>
                  </a:cubicBezTo>
                  <a:cubicBezTo>
                    <a:pt x="311" y="212"/>
                    <a:pt x="390" y="198"/>
                    <a:pt x="460" y="168"/>
                  </a:cubicBezTo>
                  <a:cubicBezTo>
                    <a:pt x="502" y="146"/>
                    <a:pt x="531" y="127"/>
                    <a:pt x="490" y="85"/>
                  </a:cubicBezTo>
                  <a:cubicBezTo>
                    <a:pt x="460" y="65"/>
                    <a:pt x="419" y="46"/>
                    <a:pt x="380" y="36"/>
                  </a:cubicBezTo>
                  <a:cubicBezTo>
                    <a:pt x="324" y="12"/>
                    <a:pt x="265" y="1"/>
                    <a:pt x="204" y="1"/>
                  </a:cubicBezTo>
                  <a:close/>
                </a:path>
              </a:pathLst>
            </a:custGeom>
            <a:solidFill>
              <a:srgbClr val="FFA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39"/>
            <p:cNvSpPr/>
            <p:nvPr/>
          </p:nvSpPr>
          <p:spPr>
            <a:xfrm>
              <a:off x="3302618" y="2678772"/>
              <a:ext cx="191880" cy="202458"/>
            </a:xfrm>
            <a:custGeom>
              <a:rect b="b" l="l" r="r" t="t"/>
              <a:pathLst>
                <a:path extrusionOk="0" h="402" w="381">
                  <a:moveTo>
                    <a:pt x="90" y="0"/>
                  </a:moveTo>
                  <a:cubicBezTo>
                    <a:pt x="85" y="0"/>
                    <a:pt x="80" y="1"/>
                    <a:pt x="74" y="2"/>
                  </a:cubicBezTo>
                  <a:lnTo>
                    <a:pt x="42" y="2"/>
                  </a:lnTo>
                  <a:cubicBezTo>
                    <a:pt x="33" y="12"/>
                    <a:pt x="33" y="22"/>
                    <a:pt x="23" y="32"/>
                  </a:cubicBezTo>
                  <a:cubicBezTo>
                    <a:pt x="13" y="54"/>
                    <a:pt x="1" y="93"/>
                    <a:pt x="13" y="125"/>
                  </a:cubicBezTo>
                  <a:cubicBezTo>
                    <a:pt x="23" y="154"/>
                    <a:pt x="42" y="176"/>
                    <a:pt x="52" y="205"/>
                  </a:cubicBezTo>
                  <a:cubicBezTo>
                    <a:pt x="123" y="286"/>
                    <a:pt x="206" y="347"/>
                    <a:pt x="297" y="389"/>
                  </a:cubicBezTo>
                  <a:cubicBezTo>
                    <a:pt x="313" y="397"/>
                    <a:pt x="329" y="401"/>
                    <a:pt x="343" y="401"/>
                  </a:cubicBezTo>
                  <a:cubicBezTo>
                    <a:pt x="365" y="401"/>
                    <a:pt x="380" y="390"/>
                    <a:pt x="380" y="360"/>
                  </a:cubicBezTo>
                  <a:cubicBezTo>
                    <a:pt x="368" y="318"/>
                    <a:pt x="358" y="276"/>
                    <a:pt x="339" y="237"/>
                  </a:cubicBezTo>
                  <a:cubicBezTo>
                    <a:pt x="307" y="164"/>
                    <a:pt x="258" y="103"/>
                    <a:pt x="184" y="41"/>
                  </a:cubicBezTo>
                  <a:cubicBezTo>
                    <a:pt x="159" y="25"/>
                    <a:pt x="125" y="0"/>
                    <a:pt x="90" y="0"/>
                  </a:cubicBezTo>
                  <a:close/>
                </a:path>
              </a:pathLst>
            </a:custGeom>
            <a:solidFill>
              <a:srgbClr val="FFA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39"/>
            <p:cNvSpPr/>
            <p:nvPr/>
          </p:nvSpPr>
          <p:spPr>
            <a:xfrm>
              <a:off x="3302618" y="3035845"/>
              <a:ext cx="191880" cy="204976"/>
            </a:xfrm>
            <a:custGeom>
              <a:rect b="b" l="l" r="r" t="t"/>
              <a:pathLst>
                <a:path extrusionOk="0" h="407" w="381">
                  <a:moveTo>
                    <a:pt x="334" y="1"/>
                  </a:moveTo>
                  <a:cubicBezTo>
                    <a:pt x="322" y="1"/>
                    <a:pt x="310" y="3"/>
                    <a:pt x="297" y="6"/>
                  </a:cubicBezTo>
                  <a:cubicBezTo>
                    <a:pt x="206" y="47"/>
                    <a:pt x="123" y="118"/>
                    <a:pt x="52" y="201"/>
                  </a:cubicBezTo>
                  <a:cubicBezTo>
                    <a:pt x="42" y="221"/>
                    <a:pt x="23" y="250"/>
                    <a:pt x="13" y="282"/>
                  </a:cubicBezTo>
                  <a:cubicBezTo>
                    <a:pt x="1" y="312"/>
                    <a:pt x="13" y="343"/>
                    <a:pt x="23" y="373"/>
                  </a:cubicBezTo>
                  <a:cubicBezTo>
                    <a:pt x="33" y="385"/>
                    <a:pt x="33" y="395"/>
                    <a:pt x="42" y="395"/>
                  </a:cubicBezTo>
                  <a:cubicBezTo>
                    <a:pt x="52" y="405"/>
                    <a:pt x="62" y="405"/>
                    <a:pt x="74" y="405"/>
                  </a:cubicBezTo>
                  <a:cubicBezTo>
                    <a:pt x="79" y="406"/>
                    <a:pt x="85" y="406"/>
                    <a:pt x="90" y="406"/>
                  </a:cubicBezTo>
                  <a:cubicBezTo>
                    <a:pt x="124" y="406"/>
                    <a:pt x="159" y="381"/>
                    <a:pt x="184" y="353"/>
                  </a:cubicBezTo>
                  <a:cubicBezTo>
                    <a:pt x="258" y="302"/>
                    <a:pt x="307" y="241"/>
                    <a:pt x="339" y="160"/>
                  </a:cubicBezTo>
                  <a:cubicBezTo>
                    <a:pt x="358" y="128"/>
                    <a:pt x="368" y="89"/>
                    <a:pt x="380" y="47"/>
                  </a:cubicBezTo>
                  <a:cubicBezTo>
                    <a:pt x="380" y="11"/>
                    <a:pt x="360" y="1"/>
                    <a:pt x="334" y="1"/>
                  </a:cubicBezTo>
                  <a:close/>
                </a:path>
              </a:pathLst>
            </a:custGeom>
            <a:solidFill>
              <a:srgbClr val="FFA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39"/>
            <p:cNvSpPr/>
            <p:nvPr/>
          </p:nvSpPr>
          <p:spPr>
            <a:xfrm>
              <a:off x="4342096" y="2979942"/>
              <a:ext cx="325844" cy="182817"/>
            </a:xfrm>
            <a:custGeom>
              <a:rect b="b" l="l" r="r" t="t"/>
              <a:pathLst>
                <a:path extrusionOk="0" h="363" w="647">
                  <a:moveTo>
                    <a:pt x="104" y="1"/>
                  </a:moveTo>
                  <a:cubicBezTo>
                    <a:pt x="30" y="1"/>
                    <a:pt x="0" y="88"/>
                    <a:pt x="17" y="158"/>
                  </a:cubicBezTo>
                  <a:cubicBezTo>
                    <a:pt x="49" y="271"/>
                    <a:pt x="252" y="352"/>
                    <a:pt x="365" y="361"/>
                  </a:cubicBezTo>
                  <a:cubicBezTo>
                    <a:pt x="375" y="362"/>
                    <a:pt x="383" y="362"/>
                    <a:pt x="392" y="362"/>
                  </a:cubicBezTo>
                  <a:cubicBezTo>
                    <a:pt x="647" y="362"/>
                    <a:pt x="280" y="44"/>
                    <a:pt x="140" y="6"/>
                  </a:cubicBezTo>
                  <a:cubicBezTo>
                    <a:pt x="127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rgbClr val="FFA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39"/>
            <p:cNvSpPr/>
            <p:nvPr/>
          </p:nvSpPr>
          <p:spPr>
            <a:xfrm>
              <a:off x="4520882" y="2705465"/>
              <a:ext cx="107775" cy="667306"/>
            </a:xfrm>
            <a:custGeom>
              <a:rect b="b" l="l" r="r" t="t"/>
              <a:pathLst>
                <a:path extrusionOk="0" h="1325" w="214">
                  <a:moveTo>
                    <a:pt x="142" y="1"/>
                  </a:moveTo>
                  <a:lnTo>
                    <a:pt x="51" y="11"/>
                  </a:lnTo>
                  <a:cubicBezTo>
                    <a:pt x="122" y="439"/>
                    <a:pt x="103" y="877"/>
                    <a:pt x="0" y="1296"/>
                  </a:cubicBezTo>
                  <a:lnTo>
                    <a:pt x="81" y="1325"/>
                  </a:lnTo>
                  <a:cubicBezTo>
                    <a:pt x="193" y="887"/>
                    <a:pt x="213" y="439"/>
                    <a:pt x="142" y="1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39"/>
            <p:cNvSpPr/>
            <p:nvPr/>
          </p:nvSpPr>
          <p:spPr>
            <a:xfrm>
              <a:off x="4256984" y="2347385"/>
              <a:ext cx="614419" cy="586726"/>
            </a:xfrm>
            <a:custGeom>
              <a:rect b="b" l="l" r="r" t="t"/>
              <a:pathLst>
                <a:path extrusionOk="0" h="1165" w="1220">
                  <a:moveTo>
                    <a:pt x="823" y="1"/>
                  </a:moveTo>
                  <a:cubicBezTo>
                    <a:pt x="689" y="1"/>
                    <a:pt x="586" y="257"/>
                    <a:pt x="595" y="425"/>
                  </a:cubicBezTo>
                  <a:cubicBezTo>
                    <a:pt x="575" y="323"/>
                    <a:pt x="534" y="222"/>
                    <a:pt x="463" y="139"/>
                  </a:cubicBezTo>
                  <a:cubicBezTo>
                    <a:pt x="431" y="100"/>
                    <a:pt x="392" y="58"/>
                    <a:pt x="341" y="48"/>
                  </a:cubicBezTo>
                  <a:cubicBezTo>
                    <a:pt x="329" y="46"/>
                    <a:pt x="317" y="45"/>
                    <a:pt x="305" y="45"/>
                  </a:cubicBezTo>
                  <a:cubicBezTo>
                    <a:pt x="263" y="45"/>
                    <a:pt x="221" y="60"/>
                    <a:pt x="199" y="100"/>
                  </a:cubicBezTo>
                  <a:cubicBezTo>
                    <a:pt x="157" y="149"/>
                    <a:pt x="125" y="374"/>
                    <a:pt x="453" y="496"/>
                  </a:cubicBezTo>
                  <a:cubicBezTo>
                    <a:pt x="370" y="483"/>
                    <a:pt x="292" y="472"/>
                    <a:pt x="225" y="472"/>
                  </a:cubicBezTo>
                  <a:cubicBezTo>
                    <a:pt x="88" y="472"/>
                    <a:pt x="0" y="516"/>
                    <a:pt x="15" y="660"/>
                  </a:cubicBezTo>
                  <a:cubicBezTo>
                    <a:pt x="21" y="747"/>
                    <a:pt x="116" y="787"/>
                    <a:pt x="227" y="787"/>
                  </a:cubicBezTo>
                  <a:cubicBezTo>
                    <a:pt x="309" y="787"/>
                    <a:pt x="400" y="765"/>
                    <a:pt x="470" y="723"/>
                  </a:cubicBezTo>
                  <a:lnTo>
                    <a:pt x="470" y="723"/>
                  </a:lnTo>
                  <a:cubicBezTo>
                    <a:pt x="366" y="787"/>
                    <a:pt x="168" y="1019"/>
                    <a:pt x="309" y="1128"/>
                  </a:cubicBezTo>
                  <a:cubicBezTo>
                    <a:pt x="342" y="1154"/>
                    <a:pt x="373" y="1165"/>
                    <a:pt x="403" y="1165"/>
                  </a:cubicBezTo>
                  <a:cubicBezTo>
                    <a:pt x="540" y="1165"/>
                    <a:pt x="637" y="934"/>
                    <a:pt x="637" y="834"/>
                  </a:cubicBezTo>
                  <a:cubicBezTo>
                    <a:pt x="684" y="967"/>
                    <a:pt x="805" y="1106"/>
                    <a:pt x="931" y="1106"/>
                  </a:cubicBezTo>
                  <a:cubicBezTo>
                    <a:pt x="969" y="1106"/>
                    <a:pt x="1006" y="1094"/>
                    <a:pt x="1043" y="1067"/>
                  </a:cubicBezTo>
                  <a:cubicBezTo>
                    <a:pt x="1156" y="976"/>
                    <a:pt x="1075" y="834"/>
                    <a:pt x="859" y="722"/>
                  </a:cubicBezTo>
                  <a:lnTo>
                    <a:pt x="859" y="722"/>
                  </a:lnTo>
                  <a:cubicBezTo>
                    <a:pt x="878" y="730"/>
                    <a:pt x="907" y="735"/>
                    <a:pt x="940" y="735"/>
                  </a:cubicBezTo>
                  <a:cubicBezTo>
                    <a:pt x="1055" y="735"/>
                    <a:pt x="1220" y="678"/>
                    <a:pt x="1197" y="528"/>
                  </a:cubicBezTo>
                  <a:cubicBezTo>
                    <a:pt x="1177" y="424"/>
                    <a:pt x="1115" y="392"/>
                    <a:pt x="1045" y="392"/>
                  </a:cubicBezTo>
                  <a:cubicBezTo>
                    <a:pt x="969" y="392"/>
                    <a:pt x="883" y="429"/>
                    <a:pt x="830" y="455"/>
                  </a:cubicBezTo>
                  <a:cubicBezTo>
                    <a:pt x="972" y="313"/>
                    <a:pt x="1023" y="58"/>
                    <a:pt x="859" y="7"/>
                  </a:cubicBezTo>
                  <a:cubicBezTo>
                    <a:pt x="847" y="3"/>
                    <a:pt x="835" y="1"/>
                    <a:pt x="823" y="1"/>
                  </a:cubicBez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39"/>
            <p:cNvSpPr/>
            <p:nvPr/>
          </p:nvSpPr>
          <p:spPr>
            <a:xfrm>
              <a:off x="4462462" y="2557398"/>
              <a:ext cx="222601" cy="184328"/>
            </a:xfrm>
            <a:custGeom>
              <a:rect b="b" l="l" r="r" t="t"/>
              <a:pathLst>
                <a:path extrusionOk="0" h="366" w="442">
                  <a:moveTo>
                    <a:pt x="231" y="0"/>
                  </a:moveTo>
                  <a:cubicBezTo>
                    <a:pt x="114" y="0"/>
                    <a:pt x="0" y="102"/>
                    <a:pt x="35" y="243"/>
                  </a:cubicBezTo>
                  <a:cubicBezTo>
                    <a:pt x="35" y="263"/>
                    <a:pt x="45" y="282"/>
                    <a:pt x="55" y="295"/>
                  </a:cubicBezTo>
                  <a:cubicBezTo>
                    <a:pt x="97" y="344"/>
                    <a:pt x="167" y="366"/>
                    <a:pt x="229" y="366"/>
                  </a:cubicBezTo>
                  <a:lnTo>
                    <a:pt x="280" y="366"/>
                  </a:lnTo>
                  <a:cubicBezTo>
                    <a:pt x="341" y="356"/>
                    <a:pt x="402" y="305"/>
                    <a:pt x="422" y="243"/>
                  </a:cubicBezTo>
                  <a:cubicBezTo>
                    <a:pt x="442" y="192"/>
                    <a:pt x="422" y="121"/>
                    <a:pt x="380" y="70"/>
                  </a:cubicBezTo>
                  <a:cubicBezTo>
                    <a:pt x="339" y="21"/>
                    <a:pt x="285" y="0"/>
                    <a:pt x="231" y="0"/>
                  </a:cubicBezTo>
                  <a:close/>
                </a:path>
              </a:pathLst>
            </a:cu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39"/>
            <p:cNvSpPr/>
            <p:nvPr/>
          </p:nvSpPr>
          <p:spPr>
            <a:xfrm>
              <a:off x="2697263" y="1558200"/>
              <a:ext cx="3749470" cy="2586127"/>
            </a:xfrm>
            <a:custGeom>
              <a:rect b="b" l="l" r="r" t="t"/>
              <a:pathLst>
                <a:path extrusionOk="0" h="5135" w="7445">
                  <a:moveTo>
                    <a:pt x="4683" y="339"/>
                  </a:moveTo>
                  <a:cubicBezTo>
                    <a:pt x="4780" y="339"/>
                    <a:pt x="4877" y="360"/>
                    <a:pt x="4967" y="401"/>
                  </a:cubicBezTo>
                  <a:cubicBezTo>
                    <a:pt x="5038" y="443"/>
                    <a:pt x="5109" y="492"/>
                    <a:pt x="5180" y="565"/>
                  </a:cubicBezTo>
                  <a:cubicBezTo>
                    <a:pt x="5241" y="614"/>
                    <a:pt x="5293" y="688"/>
                    <a:pt x="5325" y="768"/>
                  </a:cubicBezTo>
                  <a:cubicBezTo>
                    <a:pt x="5386" y="920"/>
                    <a:pt x="5396" y="1116"/>
                    <a:pt x="5364" y="1300"/>
                  </a:cubicBezTo>
                  <a:cubicBezTo>
                    <a:pt x="5334" y="1493"/>
                    <a:pt x="5273" y="1686"/>
                    <a:pt x="5193" y="1860"/>
                  </a:cubicBezTo>
                  <a:cubicBezTo>
                    <a:pt x="5100" y="2044"/>
                    <a:pt x="4997" y="2227"/>
                    <a:pt x="4887" y="2389"/>
                  </a:cubicBezTo>
                  <a:cubicBezTo>
                    <a:pt x="4825" y="2472"/>
                    <a:pt x="4764" y="2543"/>
                    <a:pt x="4691" y="2624"/>
                  </a:cubicBezTo>
                  <a:cubicBezTo>
                    <a:pt x="4661" y="2656"/>
                    <a:pt x="4620" y="2695"/>
                    <a:pt x="4590" y="2736"/>
                  </a:cubicBezTo>
                  <a:lnTo>
                    <a:pt x="4478" y="2849"/>
                  </a:lnTo>
                  <a:cubicBezTo>
                    <a:pt x="4221" y="3115"/>
                    <a:pt x="3948" y="3363"/>
                    <a:pt x="3652" y="3595"/>
                  </a:cubicBezTo>
                  <a:lnTo>
                    <a:pt x="3652" y="3595"/>
                  </a:lnTo>
                  <a:cubicBezTo>
                    <a:pt x="3332" y="3404"/>
                    <a:pt x="3031" y="3179"/>
                    <a:pt x="2755" y="2920"/>
                  </a:cubicBezTo>
                  <a:cubicBezTo>
                    <a:pt x="2723" y="2891"/>
                    <a:pt x="2684" y="2859"/>
                    <a:pt x="2642" y="2817"/>
                  </a:cubicBezTo>
                  <a:lnTo>
                    <a:pt x="2539" y="2707"/>
                  </a:lnTo>
                  <a:lnTo>
                    <a:pt x="2427" y="2594"/>
                  </a:lnTo>
                  <a:cubicBezTo>
                    <a:pt x="2397" y="2563"/>
                    <a:pt x="2365" y="2523"/>
                    <a:pt x="2336" y="2482"/>
                  </a:cubicBezTo>
                  <a:cubicBezTo>
                    <a:pt x="2214" y="2328"/>
                    <a:pt x="2111" y="2156"/>
                    <a:pt x="2030" y="1973"/>
                  </a:cubicBezTo>
                  <a:cubicBezTo>
                    <a:pt x="1949" y="1789"/>
                    <a:pt x="1898" y="1593"/>
                    <a:pt x="1876" y="1410"/>
                  </a:cubicBezTo>
                  <a:cubicBezTo>
                    <a:pt x="1856" y="1216"/>
                    <a:pt x="1876" y="1033"/>
                    <a:pt x="1959" y="871"/>
                  </a:cubicBezTo>
                  <a:cubicBezTo>
                    <a:pt x="1988" y="788"/>
                    <a:pt x="2040" y="707"/>
                    <a:pt x="2101" y="636"/>
                  </a:cubicBezTo>
                  <a:cubicBezTo>
                    <a:pt x="2162" y="575"/>
                    <a:pt x="2233" y="514"/>
                    <a:pt x="2304" y="463"/>
                  </a:cubicBezTo>
                  <a:cubicBezTo>
                    <a:pt x="2378" y="411"/>
                    <a:pt x="2458" y="382"/>
                    <a:pt x="2539" y="360"/>
                  </a:cubicBezTo>
                  <a:cubicBezTo>
                    <a:pt x="2571" y="352"/>
                    <a:pt x="2601" y="349"/>
                    <a:pt x="2630" y="349"/>
                  </a:cubicBezTo>
                  <a:cubicBezTo>
                    <a:pt x="2678" y="349"/>
                    <a:pt x="2724" y="357"/>
                    <a:pt x="2774" y="370"/>
                  </a:cubicBezTo>
                  <a:cubicBezTo>
                    <a:pt x="2938" y="411"/>
                    <a:pt x="3080" y="524"/>
                    <a:pt x="3193" y="666"/>
                  </a:cubicBezTo>
                  <a:cubicBezTo>
                    <a:pt x="3305" y="810"/>
                    <a:pt x="3386" y="981"/>
                    <a:pt x="3438" y="1155"/>
                  </a:cubicBezTo>
                  <a:cubicBezTo>
                    <a:pt x="3447" y="1226"/>
                    <a:pt x="3499" y="1278"/>
                    <a:pt x="3570" y="1287"/>
                  </a:cubicBezTo>
                  <a:cubicBezTo>
                    <a:pt x="3587" y="1293"/>
                    <a:pt x="3604" y="1296"/>
                    <a:pt x="3621" y="1296"/>
                  </a:cubicBezTo>
                  <a:cubicBezTo>
                    <a:pt x="3697" y="1296"/>
                    <a:pt x="3769" y="1241"/>
                    <a:pt x="3795" y="1165"/>
                  </a:cubicBezTo>
                  <a:lnTo>
                    <a:pt x="3795" y="1155"/>
                  </a:lnTo>
                  <a:cubicBezTo>
                    <a:pt x="3876" y="820"/>
                    <a:pt x="4152" y="482"/>
                    <a:pt x="4478" y="370"/>
                  </a:cubicBezTo>
                  <a:cubicBezTo>
                    <a:pt x="4546" y="349"/>
                    <a:pt x="4615" y="339"/>
                    <a:pt x="4683" y="339"/>
                  </a:cubicBezTo>
                  <a:close/>
                  <a:moveTo>
                    <a:pt x="4688" y="0"/>
                  </a:moveTo>
                  <a:cubicBezTo>
                    <a:pt x="4580" y="0"/>
                    <a:pt x="4477" y="19"/>
                    <a:pt x="4375" y="44"/>
                  </a:cubicBezTo>
                  <a:cubicBezTo>
                    <a:pt x="4130" y="125"/>
                    <a:pt x="3937" y="269"/>
                    <a:pt x="3773" y="443"/>
                  </a:cubicBezTo>
                  <a:cubicBezTo>
                    <a:pt x="3717" y="511"/>
                    <a:pt x="3665" y="581"/>
                    <a:pt x="3619" y="655"/>
                  </a:cubicBezTo>
                  <a:lnTo>
                    <a:pt x="3619" y="655"/>
                  </a:lnTo>
                  <a:cubicBezTo>
                    <a:pt x="3574" y="581"/>
                    <a:pt x="3523" y="510"/>
                    <a:pt x="3467" y="443"/>
                  </a:cubicBezTo>
                  <a:cubicBezTo>
                    <a:pt x="3396" y="350"/>
                    <a:pt x="3305" y="259"/>
                    <a:pt x="3203" y="186"/>
                  </a:cubicBezTo>
                  <a:cubicBezTo>
                    <a:pt x="3100" y="115"/>
                    <a:pt x="2990" y="64"/>
                    <a:pt x="2855" y="34"/>
                  </a:cubicBezTo>
                  <a:cubicBezTo>
                    <a:pt x="2794" y="18"/>
                    <a:pt x="2728" y="10"/>
                    <a:pt x="2662" y="10"/>
                  </a:cubicBezTo>
                  <a:cubicBezTo>
                    <a:pt x="2596" y="10"/>
                    <a:pt x="2529" y="18"/>
                    <a:pt x="2468" y="34"/>
                  </a:cubicBezTo>
                  <a:cubicBezTo>
                    <a:pt x="2336" y="64"/>
                    <a:pt x="2223" y="115"/>
                    <a:pt x="2121" y="186"/>
                  </a:cubicBezTo>
                  <a:cubicBezTo>
                    <a:pt x="2020" y="259"/>
                    <a:pt x="1927" y="340"/>
                    <a:pt x="1856" y="431"/>
                  </a:cubicBezTo>
                  <a:cubicBezTo>
                    <a:pt x="1776" y="524"/>
                    <a:pt x="1714" y="627"/>
                    <a:pt x="1663" y="737"/>
                  </a:cubicBezTo>
                  <a:cubicBezTo>
                    <a:pt x="1570" y="962"/>
                    <a:pt x="1541" y="1207"/>
                    <a:pt x="1570" y="1442"/>
                  </a:cubicBezTo>
                  <a:cubicBezTo>
                    <a:pt x="1592" y="1667"/>
                    <a:pt x="1663" y="1890"/>
                    <a:pt x="1753" y="2095"/>
                  </a:cubicBezTo>
                  <a:cubicBezTo>
                    <a:pt x="1856" y="2298"/>
                    <a:pt x="1969" y="2492"/>
                    <a:pt x="2111" y="2665"/>
                  </a:cubicBezTo>
                  <a:cubicBezTo>
                    <a:pt x="2143" y="2707"/>
                    <a:pt x="2182" y="2746"/>
                    <a:pt x="2223" y="2788"/>
                  </a:cubicBezTo>
                  <a:lnTo>
                    <a:pt x="2336" y="2910"/>
                  </a:lnTo>
                  <a:lnTo>
                    <a:pt x="2449" y="3023"/>
                  </a:lnTo>
                  <a:cubicBezTo>
                    <a:pt x="2488" y="3052"/>
                    <a:pt x="2529" y="3094"/>
                    <a:pt x="2571" y="3123"/>
                  </a:cubicBezTo>
                  <a:cubicBezTo>
                    <a:pt x="2839" y="3363"/>
                    <a:pt x="3129" y="3574"/>
                    <a:pt x="3436" y="3757"/>
                  </a:cubicBezTo>
                  <a:lnTo>
                    <a:pt x="3436" y="3757"/>
                  </a:lnTo>
                  <a:cubicBezTo>
                    <a:pt x="3140" y="3968"/>
                    <a:pt x="2824" y="4153"/>
                    <a:pt x="2488" y="4298"/>
                  </a:cubicBezTo>
                  <a:cubicBezTo>
                    <a:pt x="2101" y="4460"/>
                    <a:pt x="1705" y="4604"/>
                    <a:pt x="1306" y="4714"/>
                  </a:cubicBezTo>
                  <a:cubicBezTo>
                    <a:pt x="1112" y="4775"/>
                    <a:pt x="909" y="4837"/>
                    <a:pt x="703" y="4878"/>
                  </a:cubicBezTo>
                  <a:cubicBezTo>
                    <a:pt x="500" y="4920"/>
                    <a:pt x="297" y="4949"/>
                    <a:pt x="101" y="4949"/>
                  </a:cubicBezTo>
                  <a:lnTo>
                    <a:pt x="92" y="4949"/>
                  </a:lnTo>
                  <a:cubicBezTo>
                    <a:pt x="40" y="4949"/>
                    <a:pt x="1" y="4981"/>
                    <a:pt x="1" y="5042"/>
                  </a:cubicBezTo>
                  <a:cubicBezTo>
                    <a:pt x="1" y="5094"/>
                    <a:pt x="40" y="5133"/>
                    <a:pt x="92" y="5133"/>
                  </a:cubicBezTo>
                  <a:cubicBezTo>
                    <a:pt x="121" y="5134"/>
                    <a:pt x="150" y="5135"/>
                    <a:pt x="179" y="5135"/>
                  </a:cubicBezTo>
                  <a:cubicBezTo>
                    <a:pt x="372" y="5135"/>
                    <a:pt x="558" y="5108"/>
                    <a:pt x="745" y="5072"/>
                  </a:cubicBezTo>
                  <a:cubicBezTo>
                    <a:pt x="948" y="5032"/>
                    <a:pt x="1164" y="4981"/>
                    <a:pt x="1367" y="4920"/>
                  </a:cubicBezTo>
                  <a:cubicBezTo>
                    <a:pt x="1776" y="4807"/>
                    <a:pt x="2182" y="4675"/>
                    <a:pt x="2581" y="4511"/>
                  </a:cubicBezTo>
                  <a:cubicBezTo>
                    <a:pt x="2969" y="4350"/>
                    <a:pt x="3341" y="4143"/>
                    <a:pt x="3681" y="3895"/>
                  </a:cubicBezTo>
                  <a:lnTo>
                    <a:pt x="3681" y="3895"/>
                  </a:lnTo>
                  <a:cubicBezTo>
                    <a:pt x="4049" y="4091"/>
                    <a:pt x="4437" y="4246"/>
                    <a:pt x="4835" y="4359"/>
                  </a:cubicBezTo>
                  <a:cubicBezTo>
                    <a:pt x="5254" y="4469"/>
                    <a:pt x="5670" y="4553"/>
                    <a:pt x="6110" y="4572"/>
                  </a:cubicBezTo>
                  <a:cubicBezTo>
                    <a:pt x="6160" y="4574"/>
                    <a:pt x="6210" y="4576"/>
                    <a:pt x="6261" y="4576"/>
                  </a:cubicBezTo>
                  <a:cubicBezTo>
                    <a:pt x="6428" y="4576"/>
                    <a:pt x="6598" y="4563"/>
                    <a:pt x="6761" y="4531"/>
                  </a:cubicBezTo>
                  <a:cubicBezTo>
                    <a:pt x="6977" y="4491"/>
                    <a:pt x="7190" y="4420"/>
                    <a:pt x="7383" y="4308"/>
                  </a:cubicBezTo>
                  <a:cubicBezTo>
                    <a:pt x="7435" y="4286"/>
                    <a:pt x="7444" y="4225"/>
                    <a:pt x="7425" y="4185"/>
                  </a:cubicBezTo>
                  <a:cubicBezTo>
                    <a:pt x="7405" y="4150"/>
                    <a:pt x="7374" y="4134"/>
                    <a:pt x="7340" y="4134"/>
                  </a:cubicBezTo>
                  <a:cubicBezTo>
                    <a:pt x="7325" y="4134"/>
                    <a:pt x="7309" y="4138"/>
                    <a:pt x="7293" y="4144"/>
                  </a:cubicBezTo>
                  <a:cubicBezTo>
                    <a:pt x="7119" y="4247"/>
                    <a:pt x="6925" y="4308"/>
                    <a:pt x="6732" y="4337"/>
                  </a:cubicBezTo>
                  <a:cubicBezTo>
                    <a:pt x="6600" y="4358"/>
                    <a:pt x="6469" y="4365"/>
                    <a:pt x="6338" y="4365"/>
                  </a:cubicBezTo>
                  <a:cubicBezTo>
                    <a:pt x="6265" y="4365"/>
                    <a:pt x="6193" y="4363"/>
                    <a:pt x="6120" y="4359"/>
                  </a:cubicBezTo>
                  <a:cubicBezTo>
                    <a:pt x="5702" y="4337"/>
                    <a:pt x="5293" y="4256"/>
                    <a:pt x="4896" y="4134"/>
                  </a:cubicBezTo>
                  <a:cubicBezTo>
                    <a:pt x="4549" y="4028"/>
                    <a:pt x="4219" y="3897"/>
                    <a:pt x="3897" y="3731"/>
                  </a:cubicBezTo>
                  <a:lnTo>
                    <a:pt x="3897" y="3731"/>
                  </a:lnTo>
                  <a:cubicBezTo>
                    <a:pt x="4172" y="3516"/>
                    <a:pt x="4433" y="3282"/>
                    <a:pt x="4681" y="3042"/>
                  </a:cubicBezTo>
                  <a:lnTo>
                    <a:pt x="4794" y="2930"/>
                  </a:lnTo>
                  <a:cubicBezTo>
                    <a:pt x="4825" y="2891"/>
                    <a:pt x="4865" y="2849"/>
                    <a:pt x="4906" y="2807"/>
                  </a:cubicBezTo>
                  <a:cubicBezTo>
                    <a:pt x="4977" y="2727"/>
                    <a:pt x="5048" y="2646"/>
                    <a:pt x="5119" y="2553"/>
                  </a:cubicBezTo>
                  <a:cubicBezTo>
                    <a:pt x="5254" y="2379"/>
                    <a:pt x="5364" y="2196"/>
                    <a:pt x="5457" y="1992"/>
                  </a:cubicBezTo>
                  <a:cubicBezTo>
                    <a:pt x="5560" y="1789"/>
                    <a:pt x="5631" y="1584"/>
                    <a:pt x="5670" y="1349"/>
                  </a:cubicBezTo>
                  <a:cubicBezTo>
                    <a:pt x="5692" y="1238"/>
                    <a:pt x="5702" y="1126"/>
                    <a:pt x="5702" y="1003"/>
                  </a:cubicBezTo>
                  <a:cubicBezTo>
                    <a:pt x="5692" y="881"/>
                    <a:pt x="5670" y="759"/>
                    <a:pt x="5621" y="646"/>
                  </a:cubicBezTo>
                  <a:cubicBezTo>
                    <a:pt x="5569" y="524"/>
                    <a:pt x="5498" y="421"/>
                    <a:pt x="5405" y="330"/>
                  </a:cubicBezTo>
                  <a:cubicBezTo>
                    <a:pt x="5325" y="247"/>
                    <a:pt x="5232" y="166"/>
                    <a:pt x="5119" y="105"/>
                  </a:cubicBezTo>
                  <a:cubicBezTo>
                    <a:pt x="5009" y="54"/>
                    <a:pt x="4874" y="15"/>
                    <a:pt x="4752" y="2"/>
                  </a:cubicBezTo>
                  <a:cubicBezTo>
                    <a:pt x="4730" y="1"/>
                    <a:pt x="4709" y="0"/>
                    <a:pt x="4688" y="0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39"/>
            <p:cNvSpPr/>
            <p:nvPr/>
          </p:nvSpPr>
          <p:spPr>
            <a:xfrm>
              <a:off x="5126237" y="3339532"/>
              <a:ext cx="257855" cy="345992"/>
            </a:xfrm>
            <a:custGeom>
              <a:rect b="b" l="l" r="r" t="t"/>
              <a:pathLst>
                <a:path extrusionOk="0" h="687" w="512">
                  <a:moveTo>
                    <a:pt x="390" y="1"/>
                  </a:moveTo>
                  <a:cubicBezTo>
                    <a:pt x="366" y="1"/>
                    <a:pt x="339" y="8"/>
                    <a:pt x="318" y="15"/>
                  </a:cubicBezTo>
                  <a:cubicBezTo>
                    <a:pt x="196" y="66"/>
                    <a:pt x="125" y="188"/>
                    <a:pt x="83" y="320"/>
                  </a:cubicBezTo>
                  <a:cubicBezTo>
                    <a:pt x="56" y="400"/>
                    <a:pt x="0" y="686"/>
                    <a:pt x="112" y="686"/>
                  </a:cubicBezTo>
                  <a:cubicBezTo>
                    <a:pt x="132" y="686"/>
                    <a:pt x="156" y="678"/>
                    <a:pt x="186" y="658"/>
                  </a:cubicBezTo>
                  <a:cubicBezTo>
                    <a:pt x="328" y="577"/>
                    <a:pt x="431" y="413"/>
                    <a:pt x="480" y="272"/>
                  </a:cubicBezTo>
                  <a:cubicBezTo>
                    <a:pt x="502" y="220"/>
                    <a:pt x="511" y="169"/>
                    <a:pt x="511" y="117"/>
                  </a:cubicBezTo>
                  <a:cubicBezTo>
                    <a:pt x="502" y="66"/>
                    <a:pt x="470" y="27"/>
                    <a:pt x="418" y="5"/>
                  </a:cubicBezTo>
                  <a:cubicBezTo>
                    <a:pt x="410" y="2"/>
                    <a:pt x="400" y="1"/>
                    <a:pt x="390" y="1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39"/>
            <p:cNvSpPr/>
            <p:nvPr/>
          </p:nvSpPr>
          <p:spPr>
            <a:xfrm>
              <a:off x="5440498" y="3793805"/>
              <a:ext cx="133460" cy="261886"/>
            </a:xfrm>
            <a:custGeom>
              <a:rect b="b" l="l" r="r" t="t"/>
              <a:pathLst>
                <a:path extrusionOk="0" h="520" w="265">
                  <a:moveTo>
                    <a:pt x="96" y="1"/>
                  </a:moveTo>
                  <a:cubicBezTo>
                    <a:pt x="1" y="1"/>
                    <a:pt x="20" y="349"/>
                    <a:pt x="51" y="410"/>
                  </a:cubicBezTo>
                  <a:cubicBezTo>
                    <a:pt x="61" y="439"/>
                    <a:pt x="71" y="471"/>
                    <a:pt x="100" y="491"/>
                  </a:cubicBezTo>
                  <a:cubicBezTo>
                    <a:pt x="122" y="510"/>
                    <a:pt x="152" y="520"/>
                    <a:pt x="193" y="520"/>
                  </a:cubicBezTo>
                  <a:cubicBezTo>
                    <a:pt x="245" y="500"/>
                    <a:pt x="264" y="429"/>
                    <a:pt x="264" y="368"/>
                  </a:cubicBezTo>
                  <a:cubicBezTo>
                    <a:pt x="264" y="297"/>
                    <a:pt x="203" y="11"/>
                    <a:pt x="100" y="1"/>
                  </a:cubicBezTo>
                  <a:cubicBezTo>
                    <a:pt x="99" y="1"/>
                    <a:pt x="98" y="1"/>
                    <a:pt x="96" y="1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39"/>
            <p:cNvSpPr/>
            <p:nvPr/>
          </p:nvSpPr>
          <p:spPr>
            <a:xfrm>
              <a:off x="5805121" y="3483570"/>
              <a:ext cx="169217" cy="316278"/>
            </a:xfrm>
            <a:custGeom>
              <a:rect b="b" l="l" r="r" t="t"/>
              <a:pathLst>
                <a:path extrusionOk="0" h="628" w="336">
                  <a:moveTo>
                    <a:pt x="200" y="0"/>
                  </a:moveTo>
                  <a:cubicBezTo>
                    <a:pt x="148" y="0"/>
                    <a:pt x="94" y="35"/>
                    <a:pt x="62" y="86"/>
                  </a:cubicBezTo>
                  <a:cubicBezTo>
                    <a:pt x="10" y="169"/>
                    <a:pt x="1" y="279"/>
                    <a:pt x="20" y="382"/>
                  </a:cubicBezTo>
                  <a:cubicBezTo>
                    <a:pt x="40" y="443"/>
                    <a:pt x="81" y="607"/>
                    <a:pt x="172" y="627"/>
                  </a:cubicBezTo>
                  <a:cubicBezTo>
                    <a:pt x="174" y="627"/>
                    <a:pt x="177" y="627"/>
                    <a:pt x="179" y="627"/>
                  </a:cubicBezTo>
                  <a:cubicBezTo>
                    <a:pt x="276" y="627"/>
                    <a:pt x="295" y="442"/>
                    <a:pt x="316" y="382"/>
                  </a:cubicBezTo>
                  <a:cubicBezTo>
                    <a:pt x="326" y="301"/>
                    <a:pt x="336" y="218"/>
                    <a:pt x="316" y="137"/>
                  </a:cubicBezTo>
                  <a:cubicBezTo>
                    <a:pt x="307" y="86"/>
                    <a:pt x="285" y="25"/>
                    <a:pt x="233" y="5"/>
                  </a:cubicBezTo>
                  <a:cubicBezTo>
                    <a:pt x="222" y="2"/>
                    <a:pt x="211" y="0"/>
                    <a:pt x="200" y="0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39"/>
            <p:cNvSpPr/>
            <p:nvPr/>
          </p:nvSpPr>
          <p:spPr>
            <a:xfrm>
              <a:off x="3791132" y="3418602"/>
              <a:ext cx="241739" cy="340452"/>
            </a:xfrm>
            <a:custGeom>
              <a:rect b="b" l="l" r="r" t="t"/>
              <a:pathLst>
                <a:path extrusionOk="0" h="676" w="480">
                  <a:moveTo>
                    <a:pt x="175" y="0"/>
                  </a:moveTo>
                  <a:cubicBezTo>
                    <a:pt x="168" y="0"/>
                    <a:pt x="161" y="1"/>
                    <a:pt x="154" y="2"/>
                  </a:cubicBezTo>
                  <a:cubicBezTo>
                    <a:pt x="51" y="12"/>
                    <a:pt x="0" y="124"/>
                    <a:pt x="10" y="215"/>
                  </a:cubicBezTo>
                  <a:cubicBezTo>
                    <a:pt x="32" y="318"/>
                    <a:pt x="93" y="389"/>
                    <a:pt x="164" y="460"/>
                  </a:cubicBezTo>
                  <a:cubicBezTo>
                    <a:pt x="245" y="531"/>
                    <a:pt x="348" y="633"/>
                    <a:pt x="460" y="675"/>
                  </a:cubicBezTo>
                  <a:cubicBezTo>
                    <a:pt x="480" y="521"/>
                    <a:pt x="438" y="327"/>
                    <a:pt x="377" y="186"/>
                  </a:cubicBezTo>
                  <a:cubicBezTo>
                    <a:pt x="357" y="134"/>
                    <a:pt x="338" y="93"/>
                    <a:pt x="296" y="53"/>
                  </a:cubicBezTo>
                  <a:cubicBezTo>
                    <a:pt x="260" y="26"/>
                    <a:pt x="219" y="0"/>
                    <a:pt x="175" y="0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39"/>
            <p:cNvSpPr/>
            <p:nvPr/>
          </p:nvSpPr>
          <p:spPr>
            <a:xfrm>
              <a:off x="3745302" y="3889494"/>
              <a:ext cx="247279" cy="274981"/>
            </a:xfrm>
            <a:custGeom>
              <a:rect b="b" l="l" r="r" t="t"/>
              <a:pathLst>
                <a:path extrusionOk="0" h="546" w="491">
                  <a:moveTo>
                    <a:pt x="56" y="1"/>
                  </a:moveTo>
                  <a:cubicBezTo>
                    <a:pt x="50" y="1"/>
                    <a:pt x="44" y="2"/>
                    <a:pt x="40" y="4"/>
                  </a:cubicBezTo>
                  <a:cubicBezTo>
                    <a:pt x="0" y="24"/>
                    <a:pt x="30" y="146"/>
                    <a:pt x="40" y="178"/>
                  </a:cubicBezTo>
                  <a:cubicBezTo>
                    <a:pt x="62" y="320"/>
                    <a:pt x="133" y="452"/>
                    <a:pt x="255" y="514"/>
                  </a:cubicBezTo>
                  <a:cubicBezTo>
                    <a:pt x="284" y="536"/>
                    <a:pt x="326" y="545"/>
                    <a:pt x="368" y="545"/>
                  </a:cubicBezTo>
                  <a:cubicBezTo>
                    <a:pt x="407" y="536"/>
                    <a:pt x="439" y="514"/>
                    <a:pt x="458" y="484"/>
                  </a:cubicBezTo>
                  <a:cubicBezTo>
                    <a:pt x="490" y="433"/>
                    <a:pt x="468" y="372"/>
                    <a:pt x="448" y="310"/>
                  </a:cubicBezTo>
                  <a:cubicBezTo>
                    <a:pt x="387" y="208"/>
                    <a:pt x="306" y="117"/>
                    <a:pt x="204" y="66"/>
                  </a:cubicBezTo>
                  <a:cubicBezTo>
                    <a:pt x="178" y="49"/>
                    <a:pt x="98" y="1"/>
                    <a:pt x="56" y="1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39"/>
            <p:cNvSpPr/>
            <p:nvPr/>
          </p:nvSpPr>
          <p:spPr>
            <a:xfrm>
              <a:off x="3041237" y="3626097"/>
              <a:ext cx="256847" cy="409953"/>
            </a:xfrm>
            <a:custGeom>
              <a:rect b="b" l="l" r="r" t="t"/>
              <a:pathLst>
                <a:path extrusionOk="0" h="814" w="510">
                  <a:moveTo>
                    <a:pt x="220" y="0"/>
                  </a:moveTo>
                  <a:cubicBezTo>
                    <a:pt x="175" y="0"/>
                    <a:pt x="130" y="16"/>
                    <a:pt x="91" y="48"/>
                  </a:cubicBezTo>
                  <a:cubicBezTo>
                    <a:pt x="20" y="99"/>
                    <a:pt x="1" y="192"/>
                    <a:pt x="1" y="283"/>
                  </a:cubicBezTo>
                  <a:cubicBezTo>
                    <a:pt x="11" y="363"/>
                    <a:pt x="52" y="447"/>
                    <a:pt x="104" y="518"/>
                  </a:cubicBezTo>
                  <a:cubicBezTo>
                    <a:pt x="204" y="640"/>
                    <a:pt x="336" y="731"/>
                    <a:pt x="481" y="814"/>
                  </a:cubicBezTo>
                  <a:lnTo>
                    <a:pt x="490" y="782"/>
                  </a:lnTo>
                  <a:cubicBezTo>
                    <a:pt x="510" y="569"/>
                    <a:pt x="490" y="354"/>
                    <a:pt x="410" y="160"/>
                  </a:cubicBezTo>
                  <a:cubicBezTo>
                    <a:pt x="388" y="119"/>
                    <a:pt x="368" y="70"/>
                    <a:pt x="336" y="38"/>
                  </a:cubicBezTo>
                  <a:cubicBezTo>
                    <a:pt x="302" y="13"/>
                    <a:pt x="262" y="0"/>
                    <a:pt x="220" y="0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4" name="Google Shape;1224;p39"/>
          <p:cNvSpPr txBox="1"/>
          <p:nvPr/>
        </p:nvSpPr>
        <p:spPr>
          <a:xfrm>
            <a:off x="457175" y="2299610"/>
            <a:ext cx="195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Annual </a:t>
            </a: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reviews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25" name="Google Shape;1225;p39"/>
          <p:cNvSpPr txBox="1"/>
          <p:nvPr/>
        </p:nvSpPr>
        <p:spPr>
          <a:xfrm>
            <a:off x="457175" y="2729212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composed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6" name="Google Shape;1226;p39"/>
          <p:cNvSpPr txBox="1"/>
          <p:nvPr/>
        </p:nvSpPr>
        <p:spPr>
          <a:xfrm>
            <a:off x="6734425" y="2299610"/>
            <a:ext cx="195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Touch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27" name="Google Shape;1227;p39"/>
          <p:cNvSpPr txBox="1"/>
          <p:nvPr/>
        </p:nvSpPr>
        <p:spPr>
          <a:xfrm>
            <a:off x="6734425" y="2729212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</a:t>
            </a:r>
            <a:b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the biggest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8" name="Google Shape;1228;p39"/>
          <p:cNvSpPr/>
          <p:nvPr/>
        </p:nvSpPr>
        <p:spPr>
          <a:xfrm>
            <a:off x="654725" y="2714525"/>
            <a:ext cx="1536600" cy="3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9" name="Google Shape;1229;p39"/>
          <p:cNvSpPr/>
          <p:nvPr/>
        </p:nvSpPr>
        <p:spPr>
          <a:xfrm>
            <a:off x="6965550" y="2714525"/>
            <a:ext cx="1536600" cy="3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40"/>
          <p:cNvSpPr/>
          <p:nvPr/>
        </p:nvSpPr>
        <p:spPr>
          <a:xfrm>
            <a:off x="5195100" y="1282375"/>
            <a:ext cx="3145800" cy="31458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5" name="Google Shape;1235;p40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Breast Cancer Infographics</a:t>
            </a:r>
            <a:endParaRPr/>
          </a:p>
        </p:txBody>
      </p:sp>
      <p:grpSp>
        <p:nvGrpSpPr>
          <p:cNvPr id="1236" name="Google Shape;1236;p40"/>
          <p:cNvGrpSpPr/>
          <p:nvPr/>
        </p:nvGrpSpPr>
        <p:grpSpPr>
          <a:xfrm>
            <a:off x="5801325" y="1628950"/>
            <a:ext cx="1933340" cy="2491448"/>
            <a:chOff x="5801325" y="1628950"/>
            <a:chExt cx="1933340" cy="2491448"/>
          </a:xfrm>
        </p:grpSpPr>
        <p:sp>
          <p:nvSpPr>
            <p:cNvPr id="1237" name="Google Shape;1237;p40"/>
            <p:cNvSpPr/>
            <p:nvPr/>
          </p:nvSpPr>
          <p:spPr>
            <a:xfrm>
              <a:off x="6857122" y="1852740"/>
              <a:ext cx="462459" cy="1104527"/>
            </a:xfrm>
            <a:custGeom>
              <a:rect b="b" l="l" r="r" t="t"/>
              <a:pathLst>
                <a:path extrusionOk="0" h="7275" w="3046">
                  <a:moveTo>
                    <a:pt x="1849" y="0"/>
                  </a:moveTo>
                  <a:cubicBezTo>
                    <a:pt x="1849" y="1"/>
                    <a:pt x="1849" y="1"/>
                    <a:pt x="1849" y="1"/>
                  </a:cubicBezTo>
                  <a:lnTo>
                    <a:pt x="1849" y="1"/>
                  </a:lnTo>
                  <a:cubicBezTo>
                    <a:pt x="1849" y="1"/>
                    <a:pt x="1849" y="1"/>
                    <a:pt x="1849" y="0"/>
                  </a:cubicBezTo>
                  <a:close/>
                  <a:moveTo>
                    <a:pt x="1849" y="1"/>
                  </a:moveTo>
                  <a:lnTo>
                    <a:pt x="1849" y="1"/>
                  </a:lnTo>
                  <a:cubicBezTo>
                    <a:pt x="1997" y="238"/>
                    <a:pt x="1946" y="1688"/>
                    <a:pt x="1667" y="2264"/>
                  </a:cubicBezTo>
                  <a:cubicBezTo>
                    <a:pt x="1315" y="2990"/>
                    <a:pt x="759" y="3836"/>
                    <a:pt x="0" y="4828"/>
                  </a:cubicBezTo>
                  <a:cubicBezTo>
                    <a:pt x="428" y="5823"/>
                    <a:pt x="1113" y="6869"/>
                    <a:pt x="2138" y="7274"/>
                  </a:cubicBezTo>
                  <a:cubicBezTo>
                    <a:pt x="2725" y="6208"/>
                    <a:pt x="3046" y="5213"/>
                    <a:pt x="3046" y="4272"/>
                  </a:cubicBezTo>
                  <a:cubicBezTo>
                    <a:pt x="3046" y="3334"/>
                    <a:pt x="2255" y="644"/>
                    <a:pt x="1849" y="1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40"/>
            <p:cNvSpPr/>
            <p:nvPr/>
          </p:nvSpPr>
          <p:spPr>
            <a:xfrm>
              <a:off x="5937665" y="2942693"/>
              <a:ext cx="995820" cy="1042886"/>
            </a:xfrm>
            <a:custGeom>
              <a:rect b="b" l="l" r="r" t="t"/>
              <a:pathLst>
                <a:path extrusionOk="0" h="6869" w="6559">
                  <a:moveTo>
                    <a:pt x="4079" y="0"/>
                  </a:moveTo>
                  <a:cubicBezTo>
                    <a:pt x="2949" y="1272"/>
                    <a:pt x="1579" y="2703"/>
                    <a:pt x="0" y="4295"/>
                  </a:cubicBezTo>
                  <a:lnTo>
                    <a:pt x="972" y="5992"/>
                  </a:lnTo>
                  <a:lnTo>
                    <a:pt x="2585" y="6869"/>
                  </a:lnTo>
                  <a:cubicBezTo>
                    <a:pt x="4133" y="5310"/>
                    <a:pt x="5489" y="3846"/>
                    <a:pt x="6559" y="2490"/>
                  </a:cubicBezTo>
                  <a:lnTo>
                    <a:pt x="4079" y="0"/>
                  </a:ln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5841862" y="3594630"/>
              <a:ext cx="488269" cy="488269"/>
            </a:xfrm>
            <a:custGeom>
              <a:rect b="b" l="l" r="r" t="t"/>
              <a:pathLst>
                <a:path extrusionOk="0" h="3216" w="3216">
                  <a:moveTo>
                    <a:pt x="631" y="1"/>
                  </a:moveTo>
                  <a:cubicBezTo>
                    <a:pt x="429" y="214"/>
                    <a:pt x="213" y="426"/>
                    <a:pt x="0" y="642"/>
                  </a:cubicBezTo>
                  <a:lnTo>
                    <a:pt x="2575" y="3216"/>
                  </a:lnTo>
                  <a:cubicBezTo>
                    <a:pt x="2787" y="3003"/>
                    <a:pt x="3003" y="2788"/>
                    <a:pt x="3216" y="2575"/>
                  </a:cubicBezTo>
                  <a:lnTo>
                    <a:pt x="631" y="1"/>
                  </a:lnTo>
                  <a:close/>
                </a:path>
              </a:pathLst>
            </a:custGeom>
            <a:solidFill>
              <a:srgbClr val="E175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40"/>
            <p:cNvSpPr/>
            <p:nvPr/>
          </p:nvSpPr>
          <p:spPr>
            <a:xfrm>
              <a:off x="6556962" y="2585752"/>
              <a:ext cx="624912" cy="734985"/>
            </a:xfrm>
            <a:custGeom>
              <a:rect b="b" l="l" r="r" t="t"/>
              <a:pathLst>
                <a:path extrusionOk="0" h="4841" w="4116">
                  <a:moveTo>
                    <a:pt x="1977" y="0"/>
                  </a:moveTo>
                  <a:cubicBezTo>
                    <a:pt x="1423" y="716"/>
                    <a:pt x="759" y="1495"/>
                    <a:pt x="0" y="2351"/>
                  </a:cubicBezTo>
                  <a:lnTo>
                    <a:pt x="2480" y="4841"/>
                  </a:lnTo>
                  <a:cubicBezTo>
                    <a:pt x="3141" y="4008"/>
                    <a:pt x="3697" y="3215"/>
                    <a:pt x="4115" y="2446"/>
                  </a:cubicBezTo>
                  <a:cubicBezTo>
                    <a:pt x="3303" y="1559"/>
                    <a:pt x="2587" y="749"/>
                    <a:pt x="1977" y="0"/>
                  </a:cubicBezTo>
                  <a:close/>
                </a:path>
              </a:pathLst>
            </a:custGeom>
            <a:solidFill>
              <a:srgbClr val="E175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40"/>
            <p:cNvSpPr/>
            <p:nvPr/>
          </p:nvSpPr>
          <p:spPr>
            <a:xfrm>
              <a:off x="6255284" y="1852740"/>
              <a:ext cx="1443856" cy="2132838"/>
            </a:xfrm>
            <a:custGeom>
              <a:rect b="b" l="l" r="r" t="t"/>
              <a:pathLst>
                <a:path extrusionOk="0" h="14048" w="9510">
                  <a:moveTo>
                    <a:pt x="962" y="0"/>
                  </a:moveTo>
                  <a:cubicBezTo>
                    <a:pt x="961" y="2"/>
                    <a:pt x="960" y="3"/>
                    <a:pt x="959" y="4"/>
                  </a:cubicBezTo>
                  <a:lnTo>
                    <a:pt x="959" y="4"/>
                  </a:lnTo>
                  <a:cubicBezTo>
                    <a:pt x="960" y="3"/>
                    <a:pt x="961" y="2"/>
                    <a:pt x="962" y="0"/>
                  </a:cubicBezTo>
                  <a:close/>
                  <a:moveTo>
                    <a:pt x="959" y="4"/>
                  </a:moveTo>
                  <a:cubicBezTo>
                    <a:pt x="703" y="424"/>
                    <a:pt x="269" y="1711"/>
                    <a:pt x="0" y="2821"/>
                  </a:cubicBezTo>
                  <a:lnTo>
                    <a:pt x="0" y="2831"/>
                  </a:lnTo>
                  <a:cubicBezTo>
                    <a:pt x="0" y="6559"/>
                    <a:pt x="2769" y="10246"/>
                    <a:pt x="7564" y="14048"/>
                  </a:cubicBezTo>
                  <a:lnTo>
                    <a:pt x="9510" y="12115"/>
                  </a:lnTo>
                  <a:cubicBezTo>
                    <a:pt x="5023" y="7638"/>
                    <a:pt x="2159" y="4390"/>
                    <a:pt x="1144" y="2264"/>
                  </a:cubicBezTo>
                  <a:cubicBezTo>
                    <a:pt x="879" y="1691"/>
                    <a:pt x="814" y="250"/>
                    <a:pt x="959" y="4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6219757" y="2280887"/>
              <a:ext cx="1183931" cy="1802011"/>
            </a:xfrm>
            <a:custGeom>
              <a:rect b="b" l="l" r="r" t="t"/>
              <a:pathLst>
                <a:path extrusionOk="0" h="11869" w="7798">
                  <a:moveTo>
                    <a:pt x="234" y="1"/>
                  </a:moveTo>
                  <a:cubicBezTo>
                    <a:pt x="96" y="588"/>
                    <a:pt x="1" y="1131"/>
                    <a:pt x="1" y="1452"/>
                  </a:cubicBezTo>
                  <a:cubicBezTo>
                    <a:pt x="1" y="4295"/>
                    <a:pt x="2980" y="7703"/>
                    <a:pt x="7157" y="11869"/>
                  </a:cubicBezTo>
                  <a:lnTo>
                    <a:pt x="7798" y="11228"/>
                  </a:lnTo>
                  <a:cubicBezTo>
                    <a:pt x="3621" y="7062"/>
                    <a:pt x="234" y="3718"/>
                    <a:pt x="234" y="1"/>
                  </a:cubicBezTo>
                  <a:close/>
                </a:path>
              </a:pathLst>
            </a:custGeom>
            <a:solidFill>
              <a:srgbClr val="E175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6374012" y="1664325"/>
              <a:ext cx="768842" cy="459422"/>
            </a:xfrm>
            <a:custGeom>
              <a:rect b="b" l="l" r="r" t="t"/>
              <a:pathLst>
                <a:path extrusionOk="0" h="3026" w="5064">
                  <a:moveTo>
                    <a:pt x="2605" y="0"/>
                  </a:moveTo>
                  <a:cubicBezTo>
                    <a:pt x="1859" y="0"/>
                    <a:pt x="1121" y="290"/>
                    <a:pt x="608" y="739"/>
                  </a:cubicBezTo>
                  <a:cubicBezTo>
                    <a:pt x="331" y="1262"/>
                    <a:pt x="0" y="1957"/>
                    <a:pt x="405" y="3026"/>
                  </a:cubicBezTo>
                  <a:cubicBezTo>
                    <a:pt x="795" y="2839"/>
                    <a:pt x="1676" y="2745"/>
                    <a:pt x="2558" y="2745"/>
                  </a:cubicBezTo>
                  <a:cubicBezTo>
                    <a:pt x="3439" y="2745"/>
                    <a:pt x="4320" y="2839"/>
                    <a:pt x="4710" y="3026"/>
                  </a:cubicBezTo>
                  <a:cubicBezTo>
                    <a:pt x="5064" y="2395"/>
                    <a:pt x="5031" y="1646"/>
                    <a:pt x="5031" y="1241"/>
                  </a:cubicBezTo>
                  <a:cubicBezTo>
                    <a:pt x="4592" y="526"/>
                    <a:pt x="3610" y="0"/>
                    <a:pt x="2605" y="0"/>
                  </a:cubicBezTo>
                  <a:close/>
                </a:path>
              </a:pathLst>
            </a:custGeom>
            <a:solidFill>
              <a:srgbClr val="E175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6365813" y="1776372"/>
              <a:ext cx="807861" cy="420252"/>
            </a:xfrm>
            <a:custGeom>
              <a:rect b="b" l="l" r="r" t="t"/>
              <a:pathLst>
                <a:path extrusionOk="0" h="2768" w="5321">
                  <a:moveTo>
                    <a:pt x="662" y="1"/>
                  </a:moveTo>
                  <a:lnTo>
                    <a:pt x="662" y="1"/>
                  </a:lnTo>
                  <a:cubicBezTo>
                    <a:pt x="490" y="150"/>
                    <a:pt x="341" y="321"/>
                    <a:pt x="234" y="503"/>
                  </a:cubicBezTo>
                  <a:cubicBezTo>
                    <a:pt x="85" y="737"/>
                    <a:pt x="0" y="1006"/>
                    <a:pt x="0" y="1283"/>
                  </a:cubicBezTo>
                  <a:cubicBezTo>
                    <a:pt x="0" y="1698"/>
                    <a:pt x="149" y="2190"/>
                    <a:pt x="416" y="2767"/>
                  </a:cubicBezTo>
                  <a:cubicBezTo>
                    <a:pt x="1016" y="2426"/>
                    <a:pt x="1785" y="2211"/>
                    <a:pt x="2659" y="2211"/>
                  </a:cubicBezTo>
                  <a:cubicBezTo>
                    <a:pt x="3536" y="2211"/>
                    <a:pt x="4305" y="2426"/>
                    <a:pt x="4903" y="2767"/>
                  </a:cubicBezTo>
                  <a:cubicBezTo>
                    <a:pt x="5182" y="2190"/>
                    <a:pt x="5320" y="1698"/>
                    <a:pt x="5320" y="1283"/>
                  </a:cubicBezTo>
                  <a:cubicBezTo>
                    <a:pt x="5320" y="1006"/>
                    <a:pt x="5233" y="737"/>
                    <a:pt x="5085" y="503"/>
                  </a:cubicBezTo>
                  <a:cubicBezTo>
                    <a:pt x="5085" y="908"/>
                    <a:pt x="4892" y="1560"/>
                    <a:pt x="4646" y="1988"/>
                  </a:cubicBezTo>
                  <a:cubicBezTo>
                    <a:pt x="4113" y="1731"/>
                    <a:pt x="3439" y="1570"/>
                    <a:pt x="2659" y="1570"/>
                  </a:cubicBezTo>
                  <a:cubicBezTo>
                    <a:pt x="1880" y="1570"/>
                    <a:pt x="1208" y="1731"/>
                    <a:pt x="672" y="1988"/>
                  </a:cubicBezTo>
                  <a:cubicBezTo>
                    <a:pt x="395" y="1262"/>
                    <a:pt x="385" y="524"/>
                    <a:pt x="662" y="1"/>
                  </a:cubicBezTo>
                  <a:close/>
                </a:path>
              </a:pathLst>
            </a:custGeom>
            <a:solidFill>
              <a:srgbClr val="DE5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5801325" y="1628950"/>
              <a:ext cx="1933340" cy="2491448"/>
            </a:xfrm>
            <a:custGeom>
              <a:rect b="b" l="l" r="r" t="t"/>
              <a:pathLst>
                <a:path extrusionOk="0" h="16410" w="12734">
                  <a:moveTo>
                    <a:pt x="6377" y="3428"/>
                  </a:moveTo>
                  <a:cubicBezTo>
                    <a:pt x="7082" y="3428"/>
                    <a:pt x="7746" y="3567"/>
                    <a:pt x="8300" y="3846"/>
                  </a:cubicBezTo>
                  <a:cubicBezTo>
                    <a:pt x="7905" y="4615"/>
                    <a:pt x="7264" y="5533"/>
                    <a:pt x="6377" y="6633"/>
                  </a:cubicBezTo>
                  <a:cubicBezTo>
                    <a:pt x="5490" y="5533"/>
                    <a:pt x="4849" y="4615"/>
                    <a:pt x="4454" y="3846"/>
                  </a:cubicBezTo>
                  <a:cubicBezTo>
                    <a:pt x="5021" y="3567"/>
                    <a:pt x="5682" y="3428"/>
                    <a:pt x="6377" y="3428"/>
                  </a:cubicBezTo>
                  <a:close/>
                  <a:moveTo>
                    <a:pt x="9156" y="3023"/>
                  </a:moveTo>
                  <a:cubicBezTo>
                    <a:pt x="9477" y="4015"/>
                    <a:pt x="9764" y="5223"/>
                    <a:pt x="9764" y="5746"/>
                  </a:cubicBezTo>
                  <a:cubicBezTo>
                    <a:pt x="9764" y="6741"/>
                    <a:pt x="9369" y="7861"/>
                    <a:pt x="8567" y="9166"/>
                  </a:cubicBezTo>
                  <a:cubicBezTo>
                    <a:pt x="8310" y="8887"/>
                    <a:pt x="8077" y="8620"/>
                    <a:pt x="7841" y="8364"/>
                  </a:cubicBezTo>
                  <a:cubicBezTo>
                    <a:pt x="7795" y="8312"/>
                    <a:pt x="7730" y="8286"/>
                    <a:pt x="7664" y="8286"/>
                  </a:cubicBezTo>
                  <a:cubicBezTo>
                    <a:pt x="7609" y="8286"/>
                    <a:pt x="7554" y="8304"/>
                    <a:pt x="7510" y="8343"/>
                  </a:cubicBezTo>
                  <a:cubicBezTo>
                    <a:pt x="7403" y="8428"/>
                    <a:pt x="7392" y="8589"/>
                    <a:pt x="7490" y="8684"/>
                  </a:cubicBezTo>
                  <a:cubicBezTo>
                    <a:pt x="8708" y="10053"/>
                    <a:pt x="10233" y="11666"/>
                    <a:pt x="12156" y="13589"/>
                  </a:cubicBezTo>
                  <a:lnTo>
                    <a:pt x="9913" y="15832"/>
                  </a:lnTo>
                  <a:cubicBezTo>
                    <a:pt x="8195" y="14102"/>
                    <a:pt x="6282" y="12115"/>
                    <a:pt x="4967" y="10310"/>
                  </a:cubicBezTo>
                  <a:cubicBezTo>
                    <a:pt x="3644" y="8515"/>
                    <a:pt x="2990" y="7018"/>
                    <a:pt x="2990" y="5746"/>
                  </a:cubicBezTo>
                  <a:cubicBezTo>
                    <a:pt x="2990" y="5223"/>
                    <a:pt x="3290" y="4015"/>
                    <a:pt x="3600" y="3023"/>
                  </a:cubicBezTo>
                  <a:cubicBezTo>
                    <a:pt x="3931" y="4177"/>
                    <a:pt x="4967" y="5746"/>
                    <a:pt x="6772" y="7861"/>
                  </a:cubicBezTo>
                  <a:cubicBezTo>
                    <a:pt x="6821" y="7921"/>
                    <a:pt x="6888" y="7951"/>
                    <a:pt x="6957" y="7951"/>
                  </a:cubicBezTo>
                  <a:cubicBezTo>
                    <a:pt x="7012" y="7951"/>
                    <a:pt x="7068" y="7932"/>
                    <a:pt x="7116" y="7894"/>
                  </a:cubicBezTo>
                  <a:cubicBezTo>
                    <a:pt x="7210" y="7810"/>
                    <a:pt x="7221" y="7648"/>
                    <a:pt x="7136" y="7553"/>
                  </a:cubicBezTo>
                  <a:cubicBezTo>
                    <a:pt x="6987" y="7371"/>
                    <a:pt x="6836" y="7189"/>
                    <a:pt x="6687" y="7018"/>
                  </a:cubicBezTo>
                  <a:cubicBezTo>
                    <a:pt x="8067" y="5320"/>
                    <a:pt x="8867" y="4015"/>
                    <a:pt x="9156" y="3023"/>
                  </a:cubicBezTo>
                  <a:close/>
                  <a:moveTo>
                    <a:pt x="6377" y="0"/>
                  </a:moveTo>
                  <a:cubicBezTo>
                    <a:pt x="5672" y="0"/>
                    <a:pt x="4957" y="233"/>
                    <a:pt x="4413" y="641"/>
                  </a:cubicBezTo>
                  <a:cubicBezTo>
                    <a:pt x="4039" y="908"/>
                    <a:pt x="3759" y="1239"/>
                    <a:pt x="3611" y="1603"/>
                  </a:cubicBezTo>
                  <a:cubicBezTo>
                    <a:pt x="3172" y="2564"/>
                    <a:pt x="2511" y="4882"/>
                    <a:pt x="2511" y="5746"/>
                  </a:cubicBezTo>
                  <a:cubicBezTo>
                    <a:pt x="2511" y="6859"/>
                    <a:pt x="2949" y="8097"/>
                    <a:pt x="3847" y="9540"/>
                  </a:cubicBezTo>
                  <a:cubicBezTo>
                    <a:pt x="2798" y="10671"/>
                    <a:pt x="1570" y="11943"/>
                    <a:pt x="96" y="13417"/>
                  </a:cubicBezTo>
                  <a:cubicBezTo>
                    <a:pt x="1" y="13514"/>
                    <a:pt x="1" y="13663"/>
                    <a:pt x="96" y="13758"/>
                  </a:cubicBezTo>
                  <a:lnTo>
                    <a:pt x="2670" y="16335"/>
                  </a:lnTo>
                  <a:cubicBezTo>
                    <a:pt x="2718" y="16382"/>
                    <a:pt x="2780" y="16406"/>
                    <a:pt x="2842" y="16406"/>
                  </a:cubicBezTo>
                  <a:cubicBezTo>
                    <a:pt x="2903" y="16406"/>
                    <a:pt x="2965" y="16382"/>
                    <a:pt x="3013" y="16335"/>
                  </a:cubicBezTo>
                  <a:cubicBezTo>
                    <a:pt x="4198" y="15148"/>
                    <a:pt x="5118" y="14196"/>
                    <a:pt x="5898" y="13343"/>
                  </a:cubicBezTo>
                  <a:cubicBezTo>
                    <a:pt x="5982" y="13235"/>
                    <a:pt x="5982" y="13086"/>
                    <a:pt x="5887" y="13002"/>
                  </a:cubicBezTo>
                  <a:cubicBezTo>
                    <a:pt x="5836" y="12955"/>
                    <a:pt x="5776" y="12934"/>
                    <a:pt x="5718" y="12934"/>
                  </a:cubicBezTo>
                  <a:cubicBezTo>
                    <a:pt x="5653" y="12934"/>
                    <a:pt x="5590" y="12961"/>
                    <a:pt x="5544" y="13012"/>
                  </a:cubicBezTo>
                  <a:cubicBezTo>
                    <a:pt x="4808" y="13822"/>
                    <a:pt x="3941" y="14719"/>
                    <a:pt x="2842" y="15832"/>
                  </a:cubicBezTo>
                  <a:lnTo>
                    <a:pt x="598" y="13589"/>
                  </a:lnTo>
                  <a:cubicBezTo>
                    <a:pt x="1965" y="12220"/>
                    <a:pt x="3118" y="11025"/>
                    <a:pt x="4123" y="9956"/>
                  </a:cubicBezTo>
                  <a:cubicBezTo>
                    <a:pt x="4262" y="10158"/>
                    <a:pt x="4413" y="10384"/>
                    <a:pt x="4572" y="10597"/>
                  </a:cubicBezTo>
                  <a:cubicBezTo>
                    <a:pt x="5962" y="12489"/>
                    <a:pt x="7969" y="14560"/>
                    <a:pt x="9754" y="16335"/>
                  </a:cubicBezTo>
                  <a:cubicBezTo>
                    <a:pt x="9797" y="16386"/>
                    <a:pt x="9862" y="16409"/>
                    <a:pt x="9913" y="16409"/>
                  </a:cubicBezTo>
                  <a:cubicBezTo>
                    <a:pt x="9977" y="16409"/>
                    <a:pt x="10041" y="16386"/>
                    <a:pt x="10085" y="16335"/>
                  </a:cubicBezTo>
                  <a:lnTo>
                    <a:pt x="12669" y="13758"/>
                  </a:lnTo>
                  <a:cubicBezTo>
                    <a:pt x="12713" y="13717"/>
                    <a:pt x="12733" y="13653"/>
                    <a:pt x="12733" y="13589"/>
                  </a:cubicBezTo>
                  <a:cubicBezTo>
                    <a:pt x="12733" y="13525"/>
                    <a:pt x="12713" y="13461"/>
                    <a:pt x="12669" y="13417"/>
                  </a:cubicBezTo>
                  <a:cubicBezTo>
                    <a:pt x="11195" y="11953"/>
                    <a:pt x="9956" y="10671"/>
                    <a:pt x="8910" y="9540"/>
                  </a:cubicBezTo>
                  <a:cubicBezTo>
                    <a:pt x="9808" y="8107"/>
                    <a:pt x="10246" y="6869"/>
                    <a:pt x="10246" y="5746"/>
                  </a:cubicBezTo>
                  <a:cubicBezTo>
                    <a:pt x="10246" y="4882"/>
                    <a:pt x="9582" y="2564"/>
                    <a:pt x="9144" y="1603"/>
                  </a:cubicBezTo>
                  <a:cubicBezTo>
                    <a:pt x="8995" y="1239"/>
                    <a:pt x="8708" y="898"/>
                    <a:pt x="8333" y="631"/>
                  </a:cubicBezTo>
                  <a:cubicBezTo>
                    <a:pt x="8291" y="597"/>
                    <a:pt x="8242" y="581"/>
                    <a:pt x="8194" y="581"/>
                  </a:cubicBezTo>
                  <a:cubicBezTo>
                    <a:pt x="8120" y="581"/>
                    <a:pt x="8048" y="618"/>
                    <a:pt x="8003" y="682"/>
                  </a:cubicBezTo>
                  <a:cubicBezTo>
                    <a:pt x="7916" y="790"/>
                    <a:pt x="7949" y="939"/>
                    <a:pt x="8054" y="1015"/>
                  </a:cubicBezTo>
                  <a:cubicBezTo>
                    <a:pt x="8492" y="1346"/>
                    <a:pt x="8792" y="1795"/>
                    <a:pt x="8792" y="2254"/>
                  </a:cubicBezTo>
                  <a:cubicBezTo>
                    <a:pt x="8792" y="2585"/>
                    <a:pt x="8695" y="2959"/>
                    <a:pt x="8503" y="3408"/>
                  </a:cubicBezTo>
                  <a:cubicBezTo>
                    <a:pt x="7885" y="3108"/>
                    <a:pt x="7146" y="2949"/>
                    <a:pt x="6377" y="2949"/>
                  </a:cubicBezTo>
                  <a:cubicBezTo>
                    <a:pt x="5608" y="2949"/>
                    <a:pt x="4872" y="3108"/>
                    <a:pt x="4252" y="3408"/>
                  </a:cubicBezTo>
                  <a:cubicBezTo>
                    <a:pt x="4059" y="2959"/>
                    <a:pt x="3965" y="2574"/>
                    <a:pt x="3965" y="2254"/>
                  </a:cubicBezTo>
                  <a:cubicBezTo>
                    <a:pt x="3965" y="1323"/>
                    <a:pt x="5118" y="480"/>
                    <a:pt x="6377" y="480"/>
                  </a:cubicBezTo>
                  <a:cubicBezTo>
                    <a:pt x="6657" y="480"/>
                    <a:pt x="6923" y="523"/>
                    <a:pt x="7190" y="598"/>
                  </a:cubicBezTo>
                  <a:cubicBezTo>
                    <a:pt x="7215" y="606"/>
                    <a:pt x="7240" y="610"/>
                    <a:pt x="7265" y="610"/>
                  </a:cubicBezTo>
                  <a:cubicBezTo>
                    <a:pt x="7368" y="610"/>
                    <a:pt x="7463" y="542"/>
                    <a:pt x="7490" y="439"/>
                  </a:cubicBezTo>
                  <a:cubicBezTo>
                    <a:pt x="7531" y="310"/>
                    <a:pt x="7457" y="169"/>
                    <a:pt x="7328" y="139"/>
                  </a:cubicBezTo>
                  <a:cubicBezTo>
                    <a:pt x="7018" y="41"/>
                    <a:pt x="6698" y="0"/>
                    <a:pt x="6377" y="0"/>
                  </a:cubicBezTo>
                  <a:close/>
                </a:path>
              </a:pathLst>
            </a:custGeom>
            <a:solidFill>
              <a:srgbClr val="490E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6" name="Google Shape;1246;p40"/>
          <p:cNvSpPr/>
          <p:nvPr/>
        </p:nvSpPr>
        <p:spPr>
          <a:xfrm>
            <a:off x="1569525" y="1369888"/>
            <a:ext cx="2943080" cy="653810"/>
          </a:xfrm>
          <a:custGeom>
            <a:rect b="b" l="l" r="r" t="t"/>
            <a:pathLst>
              <a:path extrusionOk="0" h="3380" w="18051">
                <a:moveTo>
                  <a:pt x="0" y="0"/>
                </a:moveTo>
                <a:lnTo>
                  <a:pt x="0" y="3379"/>
                </a:lnTo>
                <a:lnTo>
                  <a:pt x="16361" y="3379"/>
                </a:lnTo>
                <a:cubicBezTo>
                  <a:pt x="17287" y="3379"/>
                  <a:pt x="18050" y="2622"/>
                  <a:pt x="18050" y="1690"/>
                </a:cubicBezTo>
                <a:cubicBezTo>
                  <a:pt x="18050" y="764"/>
                  <a:pt x="17287" y="0"/>
                  <a:pt x="1636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7" name="Google Shape;1247;p40"/>
          <p:cNvSpPr/>
          <p:nvPr/>
        </p:nvSpPr>
        <p:spPr>
          <a:xfrm>
            <a:off x="1681000" y="1369900"/>
            <a:ext cx="727500" cy="653700"/>
          </a:xfrm>
          <a:prstGeom prst="homePlate">
            <a:avLst>
              <a:gd fmla="val 36488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8" name="Google Shape;1248;p40"/>
          <p:cNvSpPr/>
          <p:nvPr/>
        </p:nvSpPr>
        <p:spPr>
          <a:xfrm>
            <a:off x="1569550" y="1366250"/>
            <a:ext cx="727500" cy="658800"/>
          </a:xfrm>
          <a:prstGeom prst="homePlate">
            <a:avLst>
              <a:gd fmla="val 3648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9" name="Google Shape;1249;p40"/>
          <p:cNvSpPr txBox="1"/>
          <p:nvPr/>
        </p:nvSpPr>
        <p:spPr>
          <a:xfrm>
            <a:off x="2554252" y="1511725"/>
            <a:ext cx="16383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0" name="Google Shape;1250;p40"/>
          <p:cNvSpPr/>
          <p:nvPr/>
        </p:nvSpPr>
        <p:spPr>
          <a:xfrm>
            <a:off x="1569525" y="2643089"/>
            <a:ext cx="2943080" cy="653810"/>
          </a:xfrm>
          <a:custGeom>
            <a:rect b="b" l="l" r="r" t="t"/>
            <a:pathLst>
              <a:path extrusionOk="0" h="3380" w="18051">
                <a:moveTo>
                  <a:pt x="0" y="0"/>
                </a:moveTo>
                <a:lnTo>
                  <a:pt x="0" y="3379"/>
                </a:lnTo>
                <a:lnTo>
                  <a:pt x="16361" y="3379"/>
                </a:lnTo>
                <a:cubicBezTo>
                  <a:pt x="17287" y="3379"/>
                  <a:pt x="18050" y="2622"/>
                  <a:pt x="18050" y="1690"/>
                </a:cubicBezTo>
                <a:cubicBezTo>
                  <a:pt x="18050" y="764"/>
                  <a:pt x="17287" y="0"/>
                  <a:pt x="1636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1" name="Google Shape;1251;p40"/>
          <p:cNvSpPr/>
          <p:nvPr/>
        </p:nvSpPr>
        <p:spPr>
          <a:xfrm>
            <a:off x="1680995" y="2643071"/>
            <a:ext cx="727500" cy="653700"/>
          </a:xfrm>
          <a:prstGeom prst="homePlate">
            <a:avLst>
              <a:gd fmla="val 36488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2" name="Google Shape;1252;p40"/>
          <p:cNvSpPr/>
          <p:nvPr/>
        </p:nvSpPr>
        <p:spPr>
          <a:xfrm>
            <a:off x="1569550" y="2642400"/>
            <a:ext cx="727500" cy="655200"/>
          </a:xfrm>
          <a:prstGeom prst="homePlate">
            <a:avLst>
              <a:gd fmla="val 3648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3" name="Google Shape;1253;p40"/>
          <p:cNvSpPr txBox="1"/>
          <p:nvPr/>
        </p:nvSpPr>
        <p:spPr>
          <a:xfrm>
            <a:off x="2554252" y="2784925"/>
            <a:ext cx="16383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farthest planet from the Sun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4" name="Google Shape;1254;p40"/>
          <p:cNvSpPr/>
          <p:nvPr/>
        </p:nvSpPr>
        <p:spPr>
          <a:xfrm>
            <a:off x="1569525" y="3916290"/>
            <a:ext cx="2943080" cy="653810"/>
          </a:xfrm>
          <a:custGeom>
            <a:rect b="b" l="l" r="r" t="t"/>
            <a:pathLst>
              <a:path extrusionOk="0" h="3380" w="18051">
                <a:moveTo>
                  <a:pt x="0" y="0"/>
                </a:moveTo>
                <a:lnTo>
                  <a:pt x="0" y="3379"/>
                </a:lnTo>
                <a:lnTo>
                  <a:pt x="16361" y="3379"/>
                </a:lnTo>
                <a:cubicBezTo>
                  <a:pt x="17287" y="3379"/>
                  <a:pt x="18050" y="2622"/>
                  <a:pt x="18050" y="1690"/>
                </a:cubicBezTo>
                <a:cubicBezTo>
                  <a:pt x="18050" y="764"/>
                  <a:pt x="17287" y="0"/>
                  <a:pt x="1636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5" name="Google Shape;1255;p40"/>
          <p:cNvSpPr/>
          <p:nvPr/>
        </p:nvSpPr>
        <p:spPr>
          <a:xfrm>
            <a:off x="1680995" y="3916267"/>
            <a:ext cx="727500" cy="653700"/>
          </a:xfrm>
          <a:prstGeom prst="homePlate">
            <a:avLst>
              <a:gd fmla="val 36488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6" name="Google Shape;1256;p40"/>
          <p:cNvSpPr/>
          <p:nvPr/>
        </p:nvSpPr>
        <p:spPr>
          <a:xfrm>
            <a:off x="1569550" y="3915075"/>
            <a:ext cx="727500" cy="656100"/>
          </a:xfrm>
          <a:prstGeom prst="homePlate">
            <a:avLst>
              <a:gd fmla="val 3648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7" name="Google Shape;1257;p40"/>
          <p:cNvSpPr txBox="1"/>
          <p:nvPr/>
        </p:nvSpPr>
        <p:spPr>
          <a:xfrm>
            <a:off x="2554252" y="4058125"/>
            <a:ext cx="16383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third planet from the Sun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8" name="Google Shape;1258;p40"/>
          <p:cNvSpPr txBox="1"/>
          <p:nvPr/>
        </p:nvSpPr>
        <p:spPr>
          <a:xfrm>
            <a:off x="1569513" y="940288"/>
            <a:ext cx="13821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Foundations</a:t>
            </a:r>
            <a:endParaRPr sz="1700">
              <a:solidFill>
                <a:srgbClr val="0D3E6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59" name="Google Shape;1259;p40"/>
          <p:cNvSpPr txBox="1"/>
          <p:nvPr/>
        </p:nvSpPr>
        <p:spPr>
          <a:xfrm>
            <a:off x="1569513" y="2212825"/>
            <a:ext cx="1115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Community</a:t>
            </a:r>
            <a:endParaRPr sz="1700">
              <a:solidFill>
                <a:srgbClr val="0D3E6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60" name="Google Shape;1260;p40"/>
          <p:cNvSpPr txBox="1"/>
          <p:nvPr/>
        </p:nvSpPr>
        <p:spPr>
          <a:xfrm>
            <a:off x="1575063" y="3485350"/>
            <a:ext cx="1104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Programs</a:t>
            </a:r>
            <a:endParaRPr sz="1700">
              <a:solidFill>
                <a:srgbClr val="0D3E6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261" name="Google Shape;1261;p40"/>
          <p:cNvGrpSpPr/>
          <p:nvPr/>
        </p:nvGrpSpPr>
        <p:grpSpPr>
          <a:xfrm>
            <a:off x="1672534" y="1522357"/>
            <a:ext cx="367990" cy="351312"/>
            <a:chOff x="1672534" y="1522357"/>
            <a:chExt cx="367990" cy="351312"/>
          </a:xfrm>
        </p:grpSpPr>
        <p:sp>
          <p:nvSpPr>
            <p:cNvPr id="1262" name="Google Shape;1262;p40"/>
            <p:cNvSpPr/>
            <p:nvPr/>
          </p:nvSpPr>
          <p:spPr>
            <a:xfrm>
              <a:off x="1672534" y="1560264"/>
              <a:ext cx="321012" cy="313405"/>
            </a:xfrm>
            <a:custGeom>
              <a:rect b="b" l="l" r="r" t="t"/>
              <a:pathLst>
                <a:path extrusionOk="0" h="9847" w="10086">
                  <a:moveTo>
                    <a:pt x="8728" y="1"/>
                  </a:moveTo>
                  <a:cubicBezTo>
                    <a:pt x="8383" y="1"/>
                    <a:pt x="8038" y="143"/>
                    <a:pt x="7787" y="405"/>
                  </a:cubicBezTo>
                  <a:lnTo>
                    <a:pt x="6847" y="1346"/>
                  </a:lnTo>
                  <a:cubicBezTo>
                    <a:pt x="6775" y="1417"/>
                    <a:pt x="6775" y="1525"/>
                    <a:pt x="6847" y="1596"/>
                  </a:cubicBezTo>
                  <a:cubicBezTo>
                    <a:pt x="6883" y="1632"/>
                    <a:pt x="6927" y="1650"/>
                    <a:pt x="6972" y="1650"/>
                  </a:cubicBezTo>
                  <a:cubicBezTo>
                    <a:pt x="7017" y="1650"/>
                    <a:pt x="7061" y="1632"/>
                    <a:pt x="7097" y="1596"/>
                  </a:cubicBezTo>
                  <a:lnTo>
                    <a:pt x="8038" y="667"/>
                  </a:lnTo>
                  <a:cubicBezTo>
                    <a:pt x="8228" y="465"/>
                    <a:pt x="8478" y="370"/>
                    <a:pt x="8728" y="370"/>
                  </a:cubicBezTo>
                  <a:cubicBezTo>
                    <a:pt x="8990" y="370"/>
                    <a:pt x="9252" y="465"/>
                    <a:pt x="9431" y="667"/>
                  </a:cubicBezTo>
                  <a:cubicBezTo>
                    <a:pt x="9633" y="858"/>
                    <a:pt x="9728" y="1108"/>
                    <a:pt x="9728" y="1358"/>
                  </a:cubicBezTo>
                  <a:cubicBezTo>
                    <a:pt x="9728" y="1620"/>
                    <a:pt x="9633" y="1882"/>
                    <a:pt x="9431" y="2060"/>
                  </a:cubicBezTo>
                  <a:lnTo>
                    <a:pt x="8157" y="3346"/>
                  </a:lnTo>
                  <a:cubicBezTo>
                    <a:pt x="8014" y="3025"/>
                    <a:pt x="7835" y="2751"/>
                    <a:pt x="7585" y="2489"/>
                  </a:cubicBezTo>
                  <a:cubicBezTo>
                    <a:pt x="7085" y="1995"/>
                    <a:pt x="6427" y="1748"/>
                    <a:pt x="5769" y="1748"/>
                  </a:cubicBezTo>
                  <a:cubicBezTo>
                    <a:pt x="5112" y="1748"/>
                    <a:pt x="4454" y="1995"/>
                    <a:pt x="3954" y="2489"/>
                  </a:cubicBezTo>
                  <a:lnTo>
                    <a:pt x="989" y="5454"/>
                  </a:lnTo>
                  <a:cubicBezTo>
                    <a:pt x="1" y="6454"/>
                    <a:pt x="1" y="8085"/>
                    <a:pt x="989" y="9085"/>
                  </a:cubicBezTo>
                  <a:cubicBezTo>
                    <a:pt x="1501" y="9597"/>
                    <a:pt x="2156" y="9847"/>
                    <a:pt x="2811" y="9847"/>
                  </a:cubicBezTo>
                  <a:cubicBezTo>
                    <a:pt x="3466" y="9847"/>
                    <a:pt x="4120" y="9597"/>
                    <a:pt x="4620" y="9085"/>
                  </a:cubicBezTo>
                  <a:lnTo>
                    <a:pt x="6204" y="7513"/>
                  </a:lnTo>
                  <a:cubicBezTo>
                    <a:pt x="6275" y="7430"/>
                    <a:pt x="6275" y="7323"/>
                    <a:pt x="6204" y="7251"/>
                  </a:cubicBezTo>
                  <a:cubicBezTo>
                    <a:pt x="6182" y="7243"/>
                    <a:pt x="6152" y="7237"/>
                    <a:pt x="6120" y="7237"/>
                  </a:cubicBezTo>
                  <a:cubicBezTo>
                    <a:pt x="6064" y="7237"/>
                    <a:pt x="5999" y="7254"/>
                    <a:pt x="5954" y="7299"/>
                  </a:cubicBezTo>
                  <a:lnTo>
                    <a:pt x="4370" y="8883"/>
                  </a:lnTo>
                  <a:cubicBezTo>
                    <a:pt x="3954" y="9299"/>
                    <a:pt x="3394" y="9537"/>
                    <a:pt x="2811" y="9537"/>
                  </a:cubicBezTo>
                  <a:cubicBezTo>
                    <a:pt x="2215" y="9537"/>
                    <a:pt x="1668" y="9311"/>
                    <a:pt x="1251" y="8883"/>
                  </a:cubicBezTo>
                  <a:cubicBezTo>
                    <a:pt x="382" y="8013"/>
                    <a:pt x="382" y="6597"/>
                    <a:pt x="1251" y="5739"/>
                  </a:cubicBezTo>
                  <a:lnTo>
                    <a:pt x="4204" y="2775"/>
                  </a:lnTo>
                  <a:cubicBezTo>
                    <a:pt x="4620" y="2358"/>
                    <a:pt x="5192" y="2120"/>
                    <a:pt x="5775" y="2120"/>
                  </a:cubicBezTo>
                  <a:cubicBezTo>
                    <a:pt x="6371" y="2120"/>
                    <a:pt x="6918" y="2346"/>
                    <a:pt x="7335" y="2775"/>
                  </a:cubicBezTo>
                  <a:cubicBezTo>
                    <a:pt x="7573" y="3013"/>
                    <a:pt x="7764" y="3310"/>
                    <a:pt x="7871" y="3644"/>
                  </a:cubicBezTo>
                  <a:lnTo>
                    <a:pt x="6478" y="5037"/>
                  </a:lnTo>
                  <a:cubicBezTo>
                    <a:pt x="6275" y="5227"/>
                    <a:pt x="6025" y="5335"/>
                    <a:pt x="5775" y="5335"/>
                  </a:cubicBezTo>
                  <a:cubicBezTo>
                    <a:pt x="5501" y="5335"/>
                    <a:pt x="5251" y="5227"/>
                    <a:pt x="5073" y="5037"/>
                  </a:cubicBezTo>
                  <a:cubicBezTo>
                    <a:pt x="4990" y="4942"/>
                    <a:pt x="4906" y="4834"/>
                    <a:pt x="4847" y="4703"/>
                  </a:cubicBezTo>
                  <a:cubicBezTo>
                    <a:pt x="4828" y="4639"/>
                    <a:pt x="4760" y="4596"/>
                    <a:pt x="4692" y="4596"/>
                  </a:cubicBezTo>
                  <a:cubicBezTo>
                    <a:pt x="4672" y="4596"/>
                    <a:pt x="4651" y="4600"/>
                    <a:pt x="4632" y="4608"/>
                  </a:cubicBezTo>
                  <a:cubicBezTo>
                    <a:pt x="4537" y="4632"/>
                    <a:pt x="4489" y="4739"/>
                    <a:pt x="4525" y="4823"/>
                  </a:cubicBezTo>
                  <a:cubicBezTo>
                    <a:pt x="4597" y="4989"/>
                    <a:pt x="4692" y="5144"/>
                    <a:pt x="4823" y="5275"/>
                  </a:cubicBezTo>
                  <a:cubicBezTo>
                    <a:pt x="5073" y="5525"/>
                    <a:pt x="5418" y="5680"/>
                    <a:pt x="5775" y="5680"/>
                  </a:cubicBezTo>
                  <a:cubicBezTo>
                    <a:pt x="6133" y="5680"/>
                    <a:pt x="6478" y="5537"/>
                    <a:pt x="6728" y="5275"/>
                  </a:cubicBezTo>
                  <a:lnTo>
                    <a:pt x="9681" y="2310"/>
                  </a:lnTo>
                  <a:cubicBezTo>
                    <a:pt x="9943" y="2060"/>
                    <a:pt x="10085" y="1715"/>
                    <a:pt x="10085" y="1358"/>
                  </a:cubicBezTo>
                  <a:cubicBezTo>
                    <a:pt x="10085" y="1001"/>
                    <a:pt x="9954" y="655"/>
                    <a:pt x="9681" y="405"/>
                  </a:cubicBezTo>
                  <a:cubicBezTo>
                    <a:pt x="9431" y="155"/>
                    <a:pt x="9085" y="1"/>
                    <a:pt x="8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40"/>
            <p:cNvSpPr/>
            <p:nvPr/>
          </p:nvSpPr>
          <p:spPr>
            <a:xfrm>
              <a:off x="1718779" y="1522357"/>
              <a:ext cx="321744" cy="313819"/>
            </a:xfrm>
            <a:custGeom>
              <a:rect b="b" l="l" r="r" t="t"/>
              <a:pathLst>
                <a:path extrusionOk="0" h="9860" w="10109">
                  <a:moveTo>
                    <a:pt x="7281" y="1"/>
                  </a:moveTo>
                  <a:cubicBezTo>
                    <a:pt x="6623" y="1"/>
                    <a:pt x="5965" y="251"/>
                    <a:pt x="5465" y="751"/>
                  </a:cubicBezTo>
                  <a:lnTo>
                    <a:pt x="3894" y="2335"/>
                  </a:lnTo>
                  <a:cubicBezTo>
                    <a:pt x="3810" y="2406"/>
                    <a:pt x="3810" y="2513"/>
                    <a:pt x="3894" y="2585"/>
                  </a:cubicBezTo>
                  <a:cubicBezTo>
                    <a:pt x="3929" y="2620"/>
                    <a:pt x="3974" y="2638"/>
                    <a:pt x="4019" y="2638"/>
                  </a:cubicBezTo>
                  <a:cubicBezTo>
                    <a:pt x="4063" y="2638"/>
                    <a:pt x="4108" y="2620"/>
                    <a:pt x="4144" y="2585"/>
                  </a:cubicBezTo>
                  <a:lnTo>
                    <a:pt x="5715" y="1001"/>
                  </a:lnTo>
                  <a:cubicBezTo>
                    <a:pt x="6150" y="572"/>
                    <a:pt x="6721" y="358"/>
                    <a:pt x="7291" y="358"/>
                  </a:cubicBezTo>
                  <a:cubicBezTo>
                    <a:pt x="7861" y="358"/>
                    <a:pt x="8430" y="572"/>
                    <a:pt x="8859" y="1001"/>
                  </a:cubicBezTo>
                  <a:cubicBezTo>
                    <a:pt x="9728" y="1870"/>
                    <a:pt x="9728" y="3287"/>
                    <a:pt x="8859" y="4144"/>
                  </a:cubicBezTo>
                  <a:lnTo>
                    <a:pt x="5882" y="7097"/>
                  </a:lnTo>
                  <a:cubicBezTo>
                    <a:pt x="5465" y="7514"/>
                    <a:pt x="4894" y="7752"/>
                    <a:pt x="4322" y="7752"/>
                  </a:cubicBezTo>
                  <a:cubicBezTo>
                    <a:pt x="3727" y="7752"/>
                    <a:pt x="3179" y="7526"/>
                    <a:pt x="2763" y="7097"/>
                  </a:cubicBezTo>
                  <a:cubicBezTo>
                    <a:pt x="2513" y="6859"/>
                    <a:pt x="2322" y="6561"/>
                    <a:pt x="2215" y="6228"/>
                  </a:cubicBezTo>
                  <a:lnTo>
                    <a:pt x="3620" y="4835"/>
                  </a:lnTo>
                  <a:cubicBezTo>
                    <a:pt x="3810" y="4632"/>
                    <a:pt x="4060" y="4537"/>
                    <a:pt x="4322" y="4537"/>
                  </a:cubicBezTo>
                  <a:cubicBezTo>
                    <a:pt x="4584" y="4537"/>
                    <a:pt x="4834" y="4632"/>
                    <a:pt x="5013" y="4835"/>
                  </a:cubicBezTo>
                  <a:cubicBezTo>
                    <a:pt x="5108" y="4918"/>
                    <a:pt x="5180" y="5037"/>
                    <a:pt x="5239" y="5156"/>
                  </a:cubicBezTo>
                  <a:cubicBezTo>
                    <a:pt x="5268" y="5232"/>
                    <a:pt x="5334" y="5271"/>
                    <a:pt x="5409" y="5271"/>
                  </a:cubicBezTo>
                  <a:cubicBezTo>
                    <a:pt x="5427" y="5271"/>
                    <a:pt x="5446" y="5268"/>
                    <a:pt x="5465" y="5263"/>
                  </a:cubicBezTo>
                  <a:cubicBezTo>
                    <a:pt x="5549" y="5228"/>
                    <a:pt x="5596" y="5132"/>
                    <a:pt x="5572" y="5037"/>
                  </a:cubicBezTo>
                  <a:cubicBezTo>
                    <a:pt x="5489" y="4871"/>
                    <a:pt x="5406" y="4728"/>
                    <a:pt x="5275" y="4597"/>
                  </a:cubicBezTo>
                  <a:cubicBezTo>
                    <a:pt x="5013" y="4335"/>
                    <a:pt x="4680" y="4192"/>
                    <a:pt x="4322" y="4192"/>
                  </a:cubicBezTo>
                  <a:cubicBezTo>
                    <a:pt x="3965" y="4192"/>
                    <a:pt x="3620" y="4323"/>
                    <a:pt x="3370" y="4597"/>
                  </a:cubicBezTo>
                  <a:lnTo>
                    <a:pt x="1917" y="6037"/>
                  </a:lnTo>
                  <a:cubicBezTo>
                    <a:pt x="1893" y="6049"/>
                    <a:pt x="1882" y="6061"/>
                    <a:pt x="1870" y="6097"/>
                  </a:cubicBezTo>
                  <a:lnTo>
                    <a:pt x="405" y="7549"/>
                  </a:lnTo>
                  <a:cubicBezTo>
                    <a:pt x="155" y="7811"/>
                    <a:pt x="0" y="8145"/>
                    <a:pt x="0" y="8502"/>
                  </a:cubicBezTo>
                  <a:cubicBezTo>
                    <a:pt x="0" y="8859"/>
                    <a:pt x="131" y="9204"/>
                    <a:pt x="405" y="9454"/>
                  </a:cubicBezTo>
                  <a:cubicBezTo>
                    <a:pt x="655" y="9716"/>
                    <a:pt x="1000" y="9859"/>
                    <a:pt x="1358" y="9859"/>
                  </a:cubicBezTo>
                  <a:cubicBezTo>
                    <a:pt x="1715" y="9859"/>
                    <a:pt x="2060" y="9728"/>
                    <a:pt x="2310" y="9454"/>
                  </a:cubicBezTo>
                  <a:lnTo>
                    <a:pt x="3251" y="8526"/>
                  </a:lnTo>
                  <a:cubicBezTo>
                    <a:pt x="3322" y="8442"/>
                    <a:pt x="3322" y="8347"/>
                    <a:pt x="3251" y="8264"/>
                  </a:cubicBezTo>
                  <a:cubicBezTo>
                    <a:pt x="3209" y="8228"/>
                    <a:pt x="3164" y="8210"/>
                    <a:pt x="3120" y="8210"/>
                  </a:cubicBezTo>
                  <a:cubicBezTo>
                    <a:pt x="3075" y="8210"/>
                    <a:pt x="3030" y="8228"/>
                    <a:pt x="2989" y="8264"/>
                  </a:cubicBezTo>
                  <a:lnTo>
                    <a:pt x="2060" y="9204"/>
                  </a:lnTo>
                  <a:cubicBezTo>
                    <a:pt x="1858" y="9395"/>
                    <a:pt x="1608" y="9502"/>
                    <a:pt x="1358" y="9502"/>
                  </a:cubicBezTo>
                  <a:cubicBezTo>
                    <a:pt x="1108" y="9502"/>
                    <a:pt x="834" y="9395"/>
                    <a:pt x="655" y="9204"/>
                  </a:cubicBezTo>
                  <a:cubicBezTo>
                    <a:pt x="465" y="9014"/>
                    <a:pt x="358" y="8764"/>
                    <a:pt x="358" y="8502"/>
                  </a:cubicBezTo>
                  <a:cubicBezTo>
                    <a:pt x="358" y="8252"/>
                    <a:pt x="465" y="7990"/>
                    <a:pt x="655" y="7811"/>
                  </a:cubicBezTo>
                  <a:lnTo>
                    <a:pt x="1941" y="6526"/>
                  </a:lnTo>
                  <a:cubicBezTo>
                    <a:pt x="2072" y="6835"/>
                    <a:pt x="2251" y="7121"/>
                    <a:pt x="2501" y="7371"/>
                  </a:cubicBezTo>
                  <a:cubicBezTo>
                    <a:pt x="3001" y="7859"/>
                    <a:pt x="3632" y="8133"/>
                    <a:pt x="4322" y="8133"/>
                  </a:cubicBezTo>
                  <a:cubicBezTo>
                    <a:pt x="5001" y="8133"/>
                    <a:pt x="5656" y="7871"/>
                    <a:pt x="6132" y="7371"/>
                  </a:cubicBezTo>
                  <a:lnTo>
                    <a:pt x="9097" y="4418"/>
                  </a:lnTo>
                  <a:cubicBezTo>
                    <a:pt x="10109" y="3382"/>
                    <a:pt x="10109" y="1751"/>
                    <a:pt x="9097" y="751"/>
                  </a:cubicBezTo>
                  <a:cubicBezTo>
                    <a:pt x="8597" y="251"/>
                    <a:pt x="7939" y="1"/>
                    <a:pt x="7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4" name="Google Shape;1264;p40"/>
          <p:cNvSpPr/>
          <p:nvPr/>
        </p:nvSpPr>
        <p:spPr>
          <a:xfrm>
            <a:off x="1694864" y="2824990"/>
            <a:ext cx="323298" cy="320789"/>
          </a:xfrm>
          <a:custGeom>
            <a:rect b="b" l="l" r="r" t="t"/>
            <a:pathLst>
              <a:path extrusionOk="0" h="10102" w="10181">
                <a:moveTo>
                  <a:pt x="2632" y="410"/>
                </a:moveTo>
                <a:lnTo>
                  <a:pt x="4085" y="2863"/>
                </a:lnTo>
                <a:lnTo>
                  <a:pt x="3311" y="3327"/>
                </a:lnTo>
                <a:lnTo>
                  <a:pt x="1858" y="874"/>
                </a:lnTo>
                <a:lnTo>
                  <a:pt x="2632" y="410"/>
                </a:lnTo>
                <a:close/>
                <a:moveTo>
                  <a:pt x="2715" y="0"/>
                </a:moveTo>
                <a:cubicBezTo>
                  <a:pt x="2684" y="0"/>
                  <a:pt x="2655" y="12"/>
                  <a:pt x="2620" y="29"/>
                </a:cubicBezTo>
                <a:lnTo>
                  <a:pt x="1537" y="660"/>
                </a:lnTo>
                <a:cubicBezTo>
                  <a:pt x="1442" y="708"/>
                  <a:pt x="1418" y="827"/>
                  <a:pt x="1477" y="922"/>
                </a:cubicBezTo>
                <a:lnTo>
                  <a:pt x="1573" y="1101"/>
                </a:lnTo>
                <a:lnTo>
                  <a:pt x="1132" y="1339"/>
                </a:lnTo>
                <a:cubicBezTo>
                  <a:pt x="668" y="1577"/>
                  <a:pt x="322" y="1993"/>
                  <a:pt x="168" y="2482"/>
                </a:cubicBezTo>
                <a:cubicBezTo>
                  <a:pt x="1" y="2982"/>
                  <a:pt x="49" y="3506"/>
                  <a:pt x="263" y="3982"/>
                </a:cubicBezTo>
                <a:cubicBezTo>
                  <a:pt x="489" y="4446"/>
                  <a:pt x="1180" y="5220"/>
                  <a:pt x="1692" y="5803"/>
                </a:cubicBezTo>
                <a:cubicBezTo>
                  <a:pt x="1727" y="5839"/>
                  <a:pt x="1787" y="5863"/>
                  <a:pt x="1835" y="5863"/>
                </a:cubicBezTo>
                <a:cubicBezTo>
                  <a:pt x="1870" y="5863"/>
                  <a:pt x="1918" y="5839"/>
                  <a:pt x="1954" y="5815"/>
                </a:cubicBezTo>
                <a:cubicBezTo>
                  <a:pt x="2025" y="5744"/>
                  <a:pt x="2025" y="5637"/>
                  <a:pt x="1965" y="5565"/>
                </a:cubicBezTo>
                <a:cubicBezTo>
                  <a:pt x="1251" y="4768"/>
                  <a:pt x="763" y="4149"/>
                  <a:pt x="596" y="3815"/>
                </a:cubicBezTo>
                <a:cubicBezTo>
                  <a:pt x="203" y="3029"/>
                  <a:pt x="525" y="2065"/>
                  <a:pt x="1299" y="1648"/>
                </a:cubicBezTo>
                <a:lnTo>
                  <a:pt x="1751" y="1410"/>
                </a:lnTo>
                <a:lnTo>
                  <a:pt x="2763" y="3125"/>
                </a:lnTo>
                <a:cubicBezTo>
                  <a:pt x="2668" y="3160"/>
                  <a:pt x="2573" y="3220"/>
                  <a:pt x="2501" y="3303"/>
                </a:cubicBezTo>
                <a:cubicBezTo>
                  <a:pt x="2096" y="3660"/>
                  <a:pt x="2037" y="4232"/>
                  <a:pt x="2346" y="4672"/>
                </a:cubicBezTo>
                <a:cubicBezTo>
                  <a:pt x="2513" y="4887"/>
                  <a:pt x="5299" y="7685"/>
                  <a:pt x="5525" y="7839"/>
                </a:cubicBezTo>
                <a:cubicBezTo>
                  <a:pt x="5704" y="7970"/>
                  <a:pt x="5906" y="8030"/>
                  <a:pt x="6133" y="8030"/>
                </a:cubicBezTo>
                <a:cubicBezTo>
                  <a:pt x="6418" y="8030"/>
                  <a:pt x="6692" y="7911"/>
                  <a:pt x="6907" y="7673"/>
                </a:cubicBezTo>
                <a:cubicBezTo>
                  <a:pt x="6978" y="7601"/>
                  <a:pt x="7038" y="7494"/>
                  <a:pt x="7085" y="7387"/>
                </a:cubicBezTo>
                <a:lnTo>
                  <a:pt x="8800" y="8399"/>
                </a:lnTo>
                <a:lnTo>
                  <a:pt x="8562" y="8863"/>
                </a:lnTo>
                <a:cubicBezTo>
                  <a:pt x="8267" y="9418"/>
                  <a:pt x="7695" y="9741"/>
                  <a:pt x="7107" y="9741"/>
                </a:cubicBezTo>
                <a:cubicBezTo>
                  <a:pt x="6862" y="9741"/>
                  <a:pt x="6614" y="9685"/>
                  <a:pt x="6383" y="9566"/>
                </a:cubicBezTo>
                <a:cubicBezTo>
                  <a:pt x="5764" y="9256"/>
                  <a:pt x="4097" y="7768"/>
                  <a:pt x="2513" y="6113"/>
                </a:cubicBezTo>
                <a:cubicBezTo>
                  <a:pt x="2477" y="6077"/>
                  <a:pt x="2433" y="6059"/>
                  <a:pt x="2388" y="6059"/>
                </a:cubicBezTo>
                <a:cubicBezTo>
                  <a:pt x="2344" y="6059"/>
                  <a:pt x="2299" y="6077"/>
                  <a:pt x="2263" y="6113"/>
                </a:cubicBezTo>
                <a:cubicBezTo>
                  <a:pt x="2192" y="6184"/>
                  <a:pt x="2192" y="6292"/>
                  <a:pt x="2263" y="6363"/>
                </a:cubicBezTo>
                <a:cubicBezTo>
                  <a:pt x="3656" y="7839"/>
                  <a:pt x="5466" y="9518"/>
                  <a:pt x="6240" y="9887"/>
                </a:cubicBezTo>
                <a:cubicBezTo>
                  <a:pt x="6514" y="10030"/>
                  <a:pt x="6811" y="10102"/>
                  <a:pt x="7109" y="10102"/>
                </a:cubicBezTo>
                <a:cubicBezTo>
                  <a:pt x="7323" y="10102"/>
                  <a:pt x="7526" y="10066"/>
                  <a:pt x="7740" y="9994"/>
                </a:cubicBezTo>
                <a:cubicBezTo>
                  <a:pt x="8240" y="9828"/>
                  <a:pt x="8645" y="9494"/>
                  <a:pt x="8883" y="9030"/>
                </a:cubicBezTo>
                <a:lnTo>
                  <a:pt x="9121" y="8578"/>
                </a:lnTo>
                <a:lnTo>
                  <a:pt x="9300" y="8685"/>
                </a:lnTo>
                <a:cubicBezTo>
                  <a:pt x="9335" y="8697"/>
                  <a:pt x="9359" y="8721"/>
                  <a:pt x="9395" y="8721"/>
                </a:cubicBezTo>
                <a:cubicBezTo>
                  <a:pt x="9455" y="8721"/>
                  <a:pt x="9514" y="8685"/>
                  <a:pt x="9538" y="8625"/>
                </a:cubicBezTo>
                <a:lnTo>
                  <a:pt x="10181" y="7542"/>
                </a:lnTo>
                <a:cubicBezTo>
                  <a:pt x="10169" y="7494"/>
                  <a:pt x="10169" y="7447"/>
                  <a:pt x="10169" y="7411"/>
                </a:cubicBezTo>
                <a:cubicBezTo>
                  <a:pt x="10157" y="7363"/>
                  <a:pt x="10121" y="7316"/>
                  <a:pt x="10074" y="7304"/>
                </a:cubicBezTo>
                <a:lnTo>
                  <a:pt x="8871" y="6589"/>
                </a:lnTo>
                <a:cubicBezTo>
                  <a:pt x="8845" y="6574"/>
                  <a:pt x="8816" y="6568"/>
                  <a:pt x="8788" y="6568"/>
                </a:cubicBezTo>
                <a:cubicBezTo>
                  <a:pt x="8725" y="6568"/>
                  <a:pt x="8662" y="6600"/>
                  <a:pt x="8621" y="6649"/>
                </a:cubicBezTo>
                <a:cubicBezTo>
                  <a:pt x="8573" y="6732"/>
                  <a:pt x="8609" y="6839"/>
                  <a:pt x="8681" y="6899"/>
                </a:cubicBezTo>
                <a:lnTo>
                  <a:pt x="9740" y="7530"/>
                </a:lnTo>
                <a:lnTo>
                  <a:pt x="9276" y="8304"/>
                </a:lnTo>
                <a:lnTo>
                  <a:pt x="6823" y="6851"/>
                </a:lnTo>
                <a:lnTo>
                  <a:pt x="7276" y="6077"/>
                </a:lnTo>
                <a:lnTo>
                  <a:pt x="8038" y="6530"/>
                </a:lnTo>
                <a:cubicBezTo>
                  <a:pt x="8064" y="6545"/>
                  <a:pt x="8092" y="6551"/>
                  <a:pt x="8121" y="6551"/>
                </a:cubicBezTo>
                <a:cubicBezTo>
                  <a:pt x="8184" y="6551"/>
                  <a:pt x="8247" y="6519"/>
                  <a:pt x="8288" y="6470"/>
                </a:cubicBezTo>
                <a:cubicBezTo>
                  <a:pt x="8335" y="6375"/>
                  <a:pt x="8312" y="6280"/>
                  <a:pt x="8228" y="6220"/>
                </a:cubicBezTo>
                <a:lnTo>
                  <a:pt x="7311" y="5684"/>
                </a:lnTo>
                <a:cubicBezTo>
                  <a:pt x="7281" y="5662"/>
                  <a:pt x="7251" y="5653"/>
                  <a:pt x="7221" y="5653"/>
                </a:cubicBezTo>
                <a:cubicBezTo>
                  <a:pt x="7203" y="5653"/>
                  <a:pt x="7186" y="5656"/>
                  <a:pt x="7169" y="5661"/>
                </a:cubicBezTo>
                <a:cubicBezTo>
                  <a:pt x="7133" y="5684"/>
                  <a:pt x="7085" y="5708"/>
                  <a:pt x="7073" y="5756"/>
                </a:cubicBezTo>
                <a:lnTo>
                  <a:pt x="6430" y="6839"/>
                </a:lnTo>
                <a:cubicBezTo>
                  <a:pt x="6383" y="6935"/>
                  <a:pt x="6418" y="7030"/>
                  <a:pt x="6490" y="7089"/>
                </a:cubicBezTo>
                <a:lnTo>
                  <a:pt x="6728" y="7244"/>
                </a:lnTo>
                <a:lnTo>
                  <a:pt x="6716" y="7268"/>
                </a:lnTo>
                <a:cubicBezTo>
                  <a:pt x="6680" y="7351"/>
                  <a:pt x="6633" y="7411"/>
                  <a:pt x="6597" y="7470"/>
                </a:cubicBezTo>
                <a:cubicBezTo>
                  <a:pt x="6466" y="7615"/>
                  <a:pt x="6284" y="7692"/>
                  <a:pt x="6098" y="7692"/>
                </a:cubicBezTo>
                <a:cubicBezTo>
                  <a:pt x="5962" y="7692"/>
                  <a:pt x="5825" y="7651"/>
                  <a:pt x="5704" y="7566"/>
                </a:cubicBezTo>
                <a:cubicBezTo>
                  <a:pt x="5514" y="7423"/>
                  <a:pt x="2751" y="4672"/>
                  <a:pt x="2608" y="4470"/>
                </a:cubicBezTo>
                <a:cubicBezTo>
                  <a:pt x="2394" y="4196"/>
                  <a:pt x="2442" y="3815"/>
                  <a:pt x="2716" y="3577"/>
                </a:cubicBezTo>
                <a:cubicBezTo>
                  <a:pt x="2775" y="3541"/>
                  <a:pt x="2835" y="3494"/>
                  <a:pt x="2906" y="3458"/>
                </a:cubicBezTo>
                <a:lnTo>
                  <a:pt x="2930" y="3446"/>
                </a:lnTo>
                <a:lnTo>
                  <a:pt x="3085" y="3684"/>
                </a:lnTo>
                <a:cubicBezTo>
                  <a:pt x="3108" y="3744"/>
                  <a:pt x="3168" y="3779"/>
                  <a:pt x="3228" y="3779"/>
                </a:cubicBezTo>
                <a:cubicBezTo>
                  <a:pt x="3263" y="3779"/>
                  <a:pt x="3287" y="3756"/>
                  <a:pt x="3323" y="3744"/>
                </a:cubicBezTo>
                <a:lnTo>
                  <a:pt x="4406" y="3101"/>
                </a:lnTo>
                <a:cubicBezTo>
                  <a:pt x="4454" y="3077"/>
                  <a:pt x="4478" y="3041"/>
                  <a:pt x="4490" y="3006"/>
                </a:cubicBezTo>
                <a:cubicBezTo>
                  <a:pt x="4513" y="2958"/>
                  <a:pt x="4490" y="2910"/>
                  <a:pt x="4478" y="2863"/>
                </a:cubicBezTo>
                <a:lnTo>
                  <a:pt x="2858" y="100"/>
                </a:lnTo>
                <a:cubicBezTo>
                  <a:pt x="2823" y="53"/>
                  <a:pt x="2799" y="29"/>
                  <a:pt x="2751" y="5"/>
                </a:cubicBezTo>
                <a:cubicBezTo>
                  <a:pt x="2739" y="2"/>
                  <a:pt x="2727" y="0"/>
                  <a:pt x="271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5" name="Google Shape;1265;p40"/>
          <p:cNvSpPr/>
          <p:nvPr/>
        </p:nvSpPr>
        <p:spPr>
          <a:xfrm>
            <a:off x="1680268" y="4072092"/>
            <a:ext cx="371366" cy="372353"/>
          </a:xfrm>
          <a:custGeom>
            <a:rect b="b" l="l" r="r" t="t"/>
            <a:pathLst>
              <a:path extrusionOk="0" h="11689" w="11658">
                <a:moveTo>
                  <a:pt x="10514" y="382"/>
                </a:moveTo>
                <a:cubicBezTo>
                  <a:pt x="10657" y="382"/>
                  <a:pt x="10812" y="441"/>
                  <a:pt x="10907" y="548"/>
                </a:cubicBezTo>
                <a:lnTo>
                  <a:pt x="11181" y="810"/>
                </a:lnTo>
                <a:cubicBezTo>
                  <a:pt x="11288" y="917"/>
                  <a:pt x="11348" y="1072"/>
                  <a:pt x="11348" y="1215"/>
                </a:cubicBezTo>
                <a:cubicBezTo>
                  <a:pt x="11348" y="1370"/>
                  <a:pt x="11288" y="1513"/>
                  <a:pt x="11181" y="1620"/>
                </a:cubicBezTo>
                <a:lnTo>
                  <a:pt x="10240" y="2560"/>
                </a:lnTo>
                <a:lnTo>
                  <a:pt x="9169" y="1489"/>
                </a:lnTo>
                <a:lnTo>
                  <a:pt x="10109" y="548"/>
                </a:lnTo>
                <a:cubicBezTo>
                  <a:pt x="10217" y="441"/>
                  <a:pt x="10359" y="382"/>
                  <a:pt x="10514" y="382"/>
                </a:cubicBezTo>
                <a:close/>
                <a:moveTo>
                  <a:pt x="8919" y="1715"/>
                </a:moveTo>
                <a:lnTo>
                  <a:pt x="9990" y="2799"/>
                </a:lnTo>
                <a:lnTo>
                  <a:pt x="6954" y="5823"/>
                </a:lnTo>
                <a:lnTo>
                  <a:pt x="5883" y="4751"/>
                </a:lnTo>
                <a:lnTo>
                  <a:pt x="8919" y="1715"/>
                </a:lnTo>
                <a:close/>
                <a:moveTo>
                  <a:pt x="1966" y="8668"/>
                </a:moveTo>
                <a:lnTo>
                  <a:pt x="3037" y="9740"/>
                </a:lnTo>
                <a:lnTo>
                  <a:pt x="2370" y="10419"/>
                </a:lnTo>
                <a:cubicBezTo>
                  <a:pt x="2335" y="10454"/>
                  <a:pt x="2281" y="10472"/>
                  <a:pt x="2227" y="10472"/>
                </a:cubicBezTo>
                <a:cubicBezTo>
                  <a:pt x="2174" y="10472"/>
                  <a:pt x="2120" y="10454"/>
                  <a:pt x="2085" y="10419"/>
                </a:cubicBezTo>
                <a:lnTo>
                  <a:pt x="1299" y="9621"/>
                </a:lnTo>
                <a:cubicBezTo>
                  <a:pt x="1215" y="9549"/>
                  <a:pt x="1215" y="9418"/>
                  <a:pt x="1299" y="9347"/>
                </a:cubicBezTo>
                <a:lnTo>
                  <a:pt x="1966" y="8668"/>
                </a:lnTo>
                <a:close/>
                <a:moveTo>
                  <a:pt x="1311" y="10133"/>
                </a:moveTo>
                <a:lnTo>
                  <a:pt x="1596" y="10407"/>
                </a:lnTo>
                <a:lnTo>
                  <a:pt x="1061" y="10942"/>
                </a:lnTo>
                <a:cubicBezTo>
                  <a:pt x="1019" y="10984"/>
                  <a:pt x="965" y="11005"/>
                  <a:pt x="913" y="11005"/>
                </a:cubicBezTo>
                <a:cubicBezTo>
                  <a:pt x="861" y="11005"/>
                  <a:pt x="811" y="10984"/>
                  <a:pt x="775" y="10942"/>
                </a:cubicBezTo>
                <a:cubicBezTo>
                  <a:pt x="703" y="10859"/>
                  <a:pt x="703" y="10740"/>
                  <a:pt x="775" y="10669"/>
                </a:cubicBezTo>
                <a:lnTo>
                  <a:pt x="1311" y="10133"/>
                </a:lnTo>
                <a:close/>
                <a:moveTo>
                  <a:pt x="10467" y="1"/>
                </a:moveTo>
                <a:cubicBezTo>
                  <a:pt x="10228" y="1"/>
                  <a:pt x="9990" y="84"/>
                  <a:pt x="9812" y="263"/>
                </a:cubicBezTo>
                <a:lnTo>
                  <a:pt x="8871" y="1203"/>
                </a:lnTo>
                <a:lnTo>
                  <a:pt x="8728" y="1048"/>
                </a:lnTo>
                <a:cubicBezTo>
                  <a:pt x="8687" y="1013"/>
                  <a:pt x="8642" y="995"/>
                  <a:pt x="8597" y="995"/>
                </a:cubicBezTo>
                <a:cubicBezTo>
                  <a:pt x="8553" y="995"/>
                  <a:pt x="8508" y="1013"/>
                  <a:pt x="8466" y="1048"/>
                </a:cubicBezTo>
                <a:cubicBezTo>
                  <a:pt x="8395" y="1120"/>
                  <a:pt x="8395" y="1227"/>
                  <a:pt x="8466" y="1310"/>
                </a:cubicBezTo>
                <a:lnTo>
                  <a:pt x="8621" y="1453"/>
                </a:lnTo>
                <a:lnTo>
                  <a:pt x="5037" y="5037"/>
                </a:lnTo>
                <a:cubicBezTo>
                  <a:pt x="4954" y="5120"/>
                  <a:pt x="4954" y="5216"/>
                  <a:pt x="5037" y="5299"/>
                </a:cubicBezTo>
                <a:cubicBezTo>
                  <a:pt x="5073" y="5335"/>
                  <a:pt x="5118" y="5352"/>
                  <a:pt x="5162" y="5352"/>
                </a:cubicBezTo>
                <a:cubicBezTo>
                  <a:pt x="5207" y="5352"/>
                  <a:pt x="5252" y="5335"/>
                  <a:pt x="5287" y="5299"/>
                </a:cubicBezTo>
                <a:lnTo>
                  <a:pt x="5597" y="4977"/>
                </a:lnTo>
                <a:lnTo>
                  <a:pt x="6668" y="6049"/>
                </a:lnTo>
                <a:cubicBezTo>
                  <a:pt x="6299" y="6525"/>
                  <a:pt x="6073" y="6978"/>
                  <a:pt x="5883" y="7382"/>
                </a:cubicBezTo>
                <a:cubicBezTo>
                  <a:pt x="5430" y="8287"/>
                  <a:pt x="5097" y="9002"/>
                  <a:pt x="3275" y="9526"/>
                </a:cubicBezTo>
                <a:lnTo>
                  <a:pt x="2156" y="8406"/>
                </a:lnTo>
                <a:lnTo>
                  <a:pt x="4597" y="5966"/>
                </a:lnTo>
                <a:cubicBezTo>
                  <a:pt x="4680" y="5894"/>
                  <a:pt x="4680" y="5787"/>
                  <a:pt x="4597" y="5716"/>
                </a:cubicBezTo>
                <a:cubicBezTo>
                  <a:pt x="4561" y="5674"/>
                  <a:pt x="4516" y="5653"/>
                  <a:pt x="4472" y="5653"/>
                </a:cubicBezTo>
                <a:cubicBezTo>
                  <a:pt x="4427" y="5653"/>
                  <a:pt x="4382" y="5674"/>
                  <a:pt x="4347" y="5716"/>
                </a:cubicBezTo>
                <a:lnTo>
                  <a:pt x="989" y="9073"/>
                </a:lnTo>
                <a:cubicBezTo>
                  <a:pt x="775" y="9287"/>
                  <a:pt x="775" y="9645"/>
                  <a:pt x="989" y="9847"/>
                </a:cubicBezTo>
                <a:lnTo>
                  <a:pt x="1001" y="9859"/>
                </a:lnTo>
                <a:lnTo>
                  <a:pt x="465" y="10395"/>
                </a:lnTo>
                <a:cubicBezTo>
                  <a:pt x="299" y="10561"/>
                  <a:pt x="251" y="10811"/>
                  <a:pt x="358" y="11026"/>
                </a:cubicBezTo>
                <a:lnTo>
                  <a:pt x="1" y="11383"/>
                </a:lnTo>
                <a:cubicBezTo>
                  <a:pt x="1" y="11454"/>
                  <a:pt x="1" y="11562"/>
                  <a:pt x="61" y="11633"/>
                </a:cubicBezTo>
                <a:cubicBezTo>
                  <a:pt x="92" y="11670"/>
                  <a:pt x="139" y="11688"/>
                  <a:pt x="187" y="11688"/>
                </a:cubicBezTo>
                <a:cubicBezTo>
                  <a:pt x="232" y="11688"/>
                  <a:pt x="276" y="11673"/>
                  <a:pt x="311" y="11645"/>
                </a:cubicBezTo>
                <a:lnTo>
                  <a:pt x="668" y="11288"/>
                </a:lnTo>
                <a:cubicBezTo>
                  <a:pt x="745" y="11326"/>
                  <a:pt x="827" y="11345"/>
                  <a:pt x="908" y="11345"/>
                </a:cubicBezTo>
                <a:cubicBezTo>
                  <a:pt x="1052" y="11345"/>
                  <a:pt x="1192" y="11287"/>
                  <a:pt x="1299" y="11181"/>
                </a:cubicBezTo>
                <a:lnTo>
                  <a:pt x="1835" y="10645"/>
                </a:lnTo>
                <a:cubicBezTo>
                  <a:pt x="1942" y="10752"/>
                  <a:pt x="2073" y="10811"/>
                  <a:pt x="2204" y="10811"/>
                </a:cubicBezTo>
                <a:cubicBezTo>
                  <a:pt x="2358" y="10811"/>
                  <a:pt x="2501" y="10752"/>
                  <a:pt x="2608" y="10645"/>
                </a:cubicBezTo>
                <a:lnTo>
                  <a:pt x="3370" y="9895"/>
                </a:lnTo>
                <a:cubicBezTo>
                  <a:pt x="5371" y="9335"/>
                  <a:pt x="5776" y="8502"/>
                  <a:pt x="6240" y="7549"/>
                </a:cubicBezTo>
                <a:cubicBezTo>
                  <a:pt x="6442" y="7121"/>
                  <a:pt x="6668" y="6656"/>
                  <a:pt x="7073" y="6180"/>
                </a:cubicBezTo>
                <a:lnTo>
                  <a:pt x="10228" y="3025"/>
                </a:lnTo>
                <a:lnTo>
                  <a:pt x="10526" y="3322"/>
                </a:lnTo>
                <a:lnTo>
                  <a:pt x="8407" y="5442"/>
                </a:lnTo>
                <a:cubicBezTo>
                  <a:pt x="8347" y="5501"/>
                  <a:pt x="8335" y="5608"/>
                  <a:pt x="8395" y="5680"/>
                </a:cubicBezTo>
                <a:cubicBezTo>
                  <a:pt x="8426" y="5717"/>
                  <a:pt x="8473" y="5735"/>
                  <a:pt x="8522" y="5735"/>
                </a:cubicBezTo>
                <a:cubicBezTo>
                  <a:pt x="8566" y="5735"/>
                  <a:pt x="8611" y="5720"/>
                  <a:pt x="8645" y="5692"/>
                </a:cubicBezTo>
                <a:lnTo>
                  <a:pt x="10883" y="3465"/>
                </a:lnTo>
                <a:cubicBezTo>
                  <a:pt x="10955" y="3382"/>
                  <a:pt x="10955" y="3287"/>
                  <a:pt x="10883" y="3203"/>
                </a:cubicBezTo>
                <a:lnTo>
                  <a:pt x="10455" y="2775"/>
                </a:lnTo>
                <a:lnTo>
                  <a:pt x="11383" y="1834"/>
                </a:lnTo>
                <a:cubicBezTo>
                  <a:pt x="11562" y="1656"/>
                  <a:pt x="11657" y="1441"/>
                  <a:pt x="11657" y="1179"/>
                </a:cubicBezTo>
                <a:cubicBezTo>
                  <a:pt x="11657" y="929"/>
                  <a:pt x="11562" y="703"/>
                  <a:pt x="11383" y="524"/>
                </a:cubicBezTo>
                <a:lnTo>
                  <a:pt x="11121" y="263"/>
                </a:lnTo>
                <a:cubicBezTo>
                  <a:pt x="10943" y="84"/>
                  <a:pt x="10717" y="1"/>
                  <a:pt x="104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41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Breast Cancer Infographics</a:t>
            </a:r>
            <a:endParaRPr/>
          </a:p>
        </p:txBody>
      </p:sp>
      <p:grpSp>
        <p:nvGrpSpPr>
          <p:cNvPr id="1271" name="Google Shape;1271;p41"/>
          <p:cNvGrpSpPr/>
          <p:nvPr/>
        </p:nvGrpSpPr>
        <p:grpSpPr>
          <a:xfrm>
            <a:off x="3243525" y="1672775"/>
            <a:ext cx="2656954" cy="2646608"/>
            <a:chOff x="3243525" y="1672775"/>
            <a:chExt cx="2656954" cy="2646608"/>
          </a:xfrm>
        </p:grpSpPr>
        <p:sp>
          <p:nvSpPr>
            <p:cNvPr id="1272" name="Google Shape;1272;p41"/>
            <p:cNvSpPr/>
            <p:nvPr/>
          </p:nvSpPr>
          <p:spPr>
            <a:xfrm>
              <a:off x="5398799" y="2198193"/>
              <a:ext cx="264746" cy="1128179"/>
            </a:xfrm>
            <a:custGeom>
              <a:rect b="b" l="l" r="r" t="t"/>
              <a:pathLst>
                <a:path extrusionOk="0" h="6652" w="1561">
                  <a:moveTo>
                    <a:pt x="397" y="1"/>
                  </a:moveTo>
                  <a:lnTo>
                    <a:pt x="1" y="216"/>
                  </a:lnTo>
                  <a:cubicBezTo>
                    <a:pt x="745" y="1878"/>
                    <a:pt x="1061" y="4478"/>
                    <a:pt x="11" y="6191"/>
                  </a:cubicBezTo>
                  <a:lnTo>
                    <a:pt x="265" y="6651"/>
                  </a:lnTo>
                  <a:cubicBezTo>
                    <a:pt x="1560" y="4796"/>
                    <a:pt x="1234" y="1827"/>
                    <a:pt x="397" y="1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41"/>
            <p:cNvSpPr/>
            <p:nvPr/>
          </p:nvSpPr>
          <p:spPr>
            <a:xfrm>
              <a:off x="4319466" y="2689692"/>
              <a:ext cx="508800" cy="385840"/>
            </a:xfrm>
            <a:custGeom>
              <a:rect b="b" l="l" r="r" t="t"/>
              <a:pathLst>
                <a:path extrusionOk="0" h="2275" w="3000">
                  <a:moveTo>
                    <a:pt x="1499" y="459"/>
                  </a:moveTo>
                  <a:cubicBezTo>
                    <a:pt x="2397" y="478"/>
                    <a:pt x="2397" y="1785"/>
                    <a:pt x="1499" y="1815"/>
                  </a:cubicBezTo>
                  <a:cubicBezTo>
                    <a:pt x="613" y="1785"/>
                    <a:pt x="613" y="478"/>
                    <a:pt x="1499" y="459"/>
                  </a:cubicBezTo>
                  <a:close/>
                  <a:moveTo>
                    <a:pt x="1499" y="1"/>
                  </a:moveTo>
                  <a:cubicBezTo>
                    <a:pt x="1" y="40"/>
                    <a:pt x="1" y="2233"/>
                    <a:pt x="1499" y="2275"/>
                  </a:cubicBezTo>
                  <a:cubicBezTo>
                    <a:pt x="2999" y="2233"/>
                    <a:pt x="2999" y="40"/>
                    <a:pt x="1499" y="1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41"/>
            <p:cNvSpPr/>
            <p:nvPr/>
          </p:nvSpPr>
          <p:spPr>
            <a:xfrm>
              <a:off x="5739186" y="4241015"/>
              <a:ext cx="161290" cy="78355"/>
            </a:xfrm>
            <a:custGeom>
              <a:rect b="b" l="l" r="r" t="t"/>
              <a:pathLst>
                <a:path extrusionOk="0" h="462" w="951">
                  <a:moveTo>
                    <a:pt x="1" y="1"/>
                  </a:moveTo>
                  <a:lnTo>
                    <a:pt x="1" y="461"/>
                  </a:lnTo>
                  <a:lnTo>
                    <a:pt x="951" y="461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41"/>
            <p:cNvSpPr/>
            <p:nvPr/>
          </p:nvSpPr>
          <p:spPr>
            <a:xfrm>
              <a:off x="5583663" y="4241015"/>
              <a:ext cx="78186" cy="78355"/>
            </a:xfrm>
            <a:custGeom>
              <a:rect b="b" l="l" r="r" t="t"/>
              <a:pathLst>
                <a:path extrusionOk="0" h="462" w="461">
                  <a:moveTo>
                    <a:pt x="0" y="1"/>
                  </a:moveTo>
                  <a:lnTo>
                    <a:pt x="0" y="461"/>
                  </a:lnTo>
                  <a:lnTo>
                    <a:pt x="460" y="461"/>
                  </a:lnTo>
                  <a:lnTo>
                    <a:pt x="460" y="1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41"/>
            <p:cNvSpPr/>
            <p:nvPr/>
          </p:nvSpPr>
          <p:spPr>
            <a:xfrm>
              <a:off x="3243525" y="1672775"/>
              <a:ext cx="2656954" cy="2646608"/>
            </a:xfrm>
            <a:custGeom>
              <a:rect b="b" l="l" r="r" t="t"/>
              <a:pathLst>
                <a:path extrusionOk="0" h="15605" w="15666">
                  <a:moveTo>
                    <a:pt x="2796" y="0"/>
                  </a:moveTo>
                  <a:lnTo>
                    <a:pt x="3212" y="1202"/>
                  </a:lnTo>
                  <a:cubicBezTo>
                    <a:pt x="3346" y="1611"/>
                    <a:pt x="3182" y="2059"/>
                    <a:pt x="3028" y="2509"/>
                  </a:cubicBezTo>
                  <a:cubicBezTo>
                    <a:pt x="2896" y="2905"/>
                    <a:pt x="2744" y="3314"/>
                    <a:pt x="2590" y="3711"/>
                  </a:cubicBezTo>
                  <a:lnTo>
                    <a:pt x="0" y="1121"/>
                  </a:lnTo>
                  <a:lnTo>
                    <a:pt x="0" y="1762"/>
                  </a:lnTo>
                  <a:lnTo>
                    <a:pt x="2428" y="4190"/>
                  </a:lnTo>
                  <a:cubicBezTo>
                    <a:pt x="1540" y="6374"/>
                    <a:pt x="1785" y="8799"/>
                    <a:pt x="3334" y="10554"/>
                  </a:cubicBezTo>
                  <a:lnTo>
                    <a:pt x="2783" y="10554"/>
                  </a:lnTo>
                  <a:lnTo>
                    <a:pt x="2783" y="14461"/>
                  </a:lnTo>
                  <a:lnTo>
                    <a:pt x="5079" y="14461"/>
                  </a:lnTo>
                  <a:lnTo>
                    <a:pt x="5079" y="15604"/>
                  </a:lnTo>
                  <a:lnTo>
                    <a:pt x="13340" y="15604"/>
                  </a:lnTo>
                  <a:lnTo>
                    <a:pt x="13340" y="15144"/>
                  </a:lnTo>
                  <a:lnTo>
                    <a:pt x="5537" y="15144"/>
                  </a:lnTo>
                  <a:lnTo>
                    <a:pt x="5537" y="14461"/>
                  </a:lnTo>
                  <a:lnTo>
                    <a:pt x="7823" y="14461"/>
                  </a:lnTo>
                  <a:lnTo>
                    <a:pt x="7823" y="14001"/>
                  </a:lnTo>
                  <a:lnTo>
                    <a:pt x="3244" y="14001"/>
                  </a:lnTo>
                  <a:lnTo>
                    <a:pt x="3244" y="13308"/>
                  </a:lnTo>
                  <a:lnTo>
                    <a:pt x="7823" y="13308"/>
                  </a:lnTo>
                  <a:lnTo>
                    <a:pt x="7823" y="12850"/>
                  </a:lnTo>
                  <a:lnTo>
                    <a:pt x="3244" y="12850"/>
                  </a:lnTo>
                  <a:lnTo>
                    <a:pt x="3244" y="12165"/>
                  </a:lnTo>
                  <a:lnTo>
                    <a:pt x="7833" y="12165"/>
                  </a:lnTo>
                  <a:lnTo>
                    <a:pt x="7833" y="11707"/>
                  </a:lnTo>
                  <a:lnTo>
                    <a:pt x="3244" y="11707"/>
                  </a:lnTo>
                  <a:lnTo>
                    <a:pt x="3244" y="11015"/>
                  </a:lnTo>
                  <a:lnTo>
                    <a:pt x="9598" y="11015"/>
                  </a:lnTo>
                  <a:lnTo>
                    <a:pt x="9608" y="10452"/>
                  </a:lnTo>
                  <a:lnTo>
                    <a:pt x="8761" y="9637"/>
                  </a:lnTo>
                  <a:lnTo>
                    <a:pt x="6925" y="9637"/>
                  </a:lnTo>
                  <a:cubicBezTo>
                    <a:pt x="6670" y="9637"/>
                    <a:pt x="6467" y="9433"/>
                    <a:pt x="6455" y="9179"/>
                  </a:cubicBezTo>
                  <a:lnTo>
                    <a:pt x="11595" y="9179"/>
                  </a:lnTo>
                  <a:lnTo>
                    <a:pt x="13064" y="11952"/>
                  </a:lnTo>
                  <a:lnTo>
                    <a:pt x="15666" y="11952"/>
                  </a:lnTo>
                  <a:lnTo>
                    <a:pt x="15666" y="11492"/>
                  </a:lnTo>
                  <a:lnTo>
                    <a:pt x="13340" y="11492"/>
                  </a:lnTo>
                  <a:lnTo>
                    <a:pt x="11872" y="8719"/>
                  </a:lnTo>
                  <a:lnTo>
                    <a:pt x="5997" y="8719"/>
                  </a:lnTo>
                  <a:lnTo>
                    <a:pt x="5997" y="9179"/>
                  </a:lnTo>
                  <a:cubicBezTo>
                    <a:pt x="5997" y="9688"/>
                    <a:pt x="6416" y="10097"/>
                    <a:pt x="6925" y="10097"/>
                  </a:cubicBezTo>
                  <a:lnTo>
                    <a:pt x="8577" y="10097"/>
                  </a:lnTo>
                  <a:lnTo>
                    <a:pt x="9057" y="10554"/>
                  </a:lnTo>
                  <a:lnTo>
                    <a:pt x="3958" y="10554"/>
                  </a:lnTo>
                  <a:cubicBezTo>
                    <a:pt x="2928" y="9514"/>
                    <a:pt x="2355" y="8148"/>
                    <a:pt x="2355" y="6680"/>
                  </a:cubicBezTo>
                  <a:cubicBezTo>
                    <a:pt x="2355" y="5446"/>
                    <a:pt x="3028" y="3936"/>
                    <a:pt x="3457" y="2651"/>
                  </a:cubicBezTo>
                  <a:cubicBezTo>
                    <a:pt x="3926" y="1469"/>
                    <a:pt x="3662" y="1131"/>
                    <a:pt x="3285" y="0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41"/>
            <p:cNvSpPr/>
            <p:nvPr/>
          </p:nvSpPr>
          <p:spPr>
            <a:xfrm>
              <a:off x="5505986" y="3621639"/>
              <a:ext cx="170" cy="170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41"/>
            <p:cNvSpPr/>
            <p:nvPr/>
          </p:nvSpPr>
          <p:spPr>
            <a:xfrm>
              <a:off x="3833393" y="2282993"/>
              <a:ext cx="100234" cy="100573"/>
            </a:xfrm>
            <a:custGeom>
              <a:rect b="b" l="l" r="r" t="t"/>
              <a:pathLst>
                <a:path extrusionOk="0" h="593" w="591">
                  <a:moveTo>
                    <a:pt x="162" y="0"/>
                  </a:moveTo>
                  <a:lnTo>
                    <a:pt x="1" y="441"/>
                  </a:lnTo>
                  <a:lnTo>
                    <a:pt x="429" y="592"/>
                  </a:lnTo>
                  <a:lnTo>
                    <a:pt x="590" y="16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41"/>
            <p:cNvSpPr/>
            <p:nvPr/>
          </p:nvSpPr>
          <p:spPr>
            <a:xfrm>
              <a:off x="3885291" y="2137646"/>
              <a:ext cx="98538" cy="98877"/>
            </a:xfrm>
            <a:custGeom>
              <a:rect b="b" l="l" r="r" t="t"/>
              <a:pathLst>
                <a:path extrusionOk="0" h="583" w="581">
                  <a:moveTo>
                    <a:pt x="142" y="0"/>
                  </a:moveTo>
                  <a:cubicBezTo>
                    <a:pt x="101" y="145"/>
                    <a:pt x="52" y="277"/>
                    <a:pt x="0" y="429"/>
                  </a:cubicBezTo>
                  <a:lnTo>
                    <a:pt x="439" y="583"/>
                  </a:lnTo>
                  <a:cubicBezTo>
                    <a:pt x="490" y="429"/>
                    <a:pt x="541" y="287"/>
                    <a:pt x="581" y="145"/>
                  </a:cubicBezTo>
                  <a:lnTo>
                    <a:pt x="142" y="0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80" name="Google Shape;1280;p41"/>
          <p:cNvSpPr txBox="1"/>
          <p:nvPr/>
        </p:nvSpPr>
        <p:spPr>
          <a:xfrm>
            <a:off x="2855391" y="967350"/>
            <a:ext cx="34332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Risk factors</a:t>
            </a:r>
            <a:endParaRPr b="1" sz="1800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81" name="Google Shape;1281;p41"/>
          <p:cNvSpPr txBox="1"/>
          <p:nvPr/>
        </p:nvSpPr>
        <p:spPr>
          <a:xfrm>
            <a:off x="457175" y="3584023"/>
            <a:ext cx="195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Obesity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82" name="Google Shape;1282;p41"/>
          <p:cNvSpPr txBox="1"/>
          <p:nvPr/>
        </p:nvSpPr>
        <p:spPr>
          <a:xfrm>
            <a:off x="457175" y="3878475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composed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3" name="Google Shape;1283;p41"/>
          <p:cNvSpPr txBox="1"/>
          <p:nvPr/>
        </p:nvSpPr>
        <p:spPr>
          <a:xfrm>
            <a:off x="457175" y="1532725"/>
            <a:ext cx="195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Being a woman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84" name="Google Shape;1284;p41"/>
          <p:cNvSpPr txBox="1"/>
          <p:nvPr/>
        </p:nvSpPr>
        <p:spPr>
          <a:xfrm>
            <a:off x="457175" y="1827177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Earth is the third planet from the Sun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5" name="Google Shape;1285;p41"/>
          <p:cNvSpPr txBox="1"/>
          <p:nvPr/>
        </p:nvSpPr>
        <p:spPr>
          <a:xfrm>
            <a:off x="457175" y="2558367"/>
            <a:ext cx="195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Advanced age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86" name="Google Shape;1286;p41"/>
          <p:cNvSpPr txBox="1"/>
          <p:nvPr/>
        </p:nvSpPr>
        <p:spPr>
          <a:xfrm>
            <a:off x="457175" y="2852819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7" name="Google Shape;1287;p41"/>
          <p:cNvSpPr txBox="1"/>
          <p:nvPr/>
        </p:nvSpPr>
        <p:spPr>
          <a:xfrm>
            <a:off x="6734425" y="1827177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object to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8" name="Google Shape;1288;p41"/>
          <p:cNvSpPr txBox="1"/>
          <p:nvPr/>
        </p:nvSpPr>
        <p:spPr>
          <a:xfrm>
            <a:off x="6734425" y="1532725"/>
            <a:ext cx="195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Consuming alcohol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89" name="Google Shape;1289;p41"/>
          <p:cNvSpPr txBox="1"/>
          <p:nvPr/>
        </p:nvSpPr>
        <p:spPr>
          <a:xfrm>
            <a:off x="6734425" y="2558367"/>
            <a:ext cx="195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Being a mom over 30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90" name="Google Shape;1290;p41"/>
          <p:cNvSpPr txBox="1"/>
          <p:nvPr/>
        </p:nvSpPr>
        <p:spPr>
          <a:xfrm>
            <a:off x="6734425" y="2852819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</a:t>
            </a:r>
            <a:b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1" name="Google Shape;1291;p41"/>
          <p:cNvSpPr txBox="1"/>
          <p:nvPr/>
        </p:nvSpPr>
        <p:spPr>
          <a:xfrm>
            <a:off x="6734425" y="3584023"/>
            <a:ext cx="195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Not being pregnant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92" name="Google Shape;1292;p41"/>
          <p:cNvSpPr txBox="1"/>
          <p:nvPr/>
        </p:nvSpPr>
        <p:spPr>
          <a:xfrm>
            <a:off x="6734425" y="3878475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</a:t>
            </a:r>
            <a:b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the biggest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42"/>
          <p:cNvSpPr/>
          <p:nvPr/>
        </p:nvSpPr>
        <p:spPr>
          <a:xfrm>
            <a:off x="457175" y="3270850"/>
            <a:ext cx="1816200" cy="12885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8" name="Google Shape;1298;p42"/>
          <p:cNvSpPr/>
          <p:nvPr/>
        </p:nvSpPr>
        <p:spPr>
          <a:xfrm>
            <a:off x="6849000" y="1605400"/>
            <a:ext cx="1816200" cy="12885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9" name="Google Shape;1299;p42"/>
          <p:cNvSpPr/>
          <p:nvPr/>
        </p:nvSpPr>
        <p:spPr>
          <a:xfrm>
            <a:off x="457175" y="1605400"/>
            <a:ext cx="1816200" cy="1288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0" name="Google Shape;1300;p42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Breast Cancer Infographics</a:t>
            </a:r>
            <a:endParaRPr/>
          </a:p>
        </p:txBody>
      </p:sp>
      <p:grpSp>
        <p:nvGrpSpPr>
          <p:cNvPr id="1301" name="Google Shape;1301;p42"/>
          <p:cNvGrpSpPr/>
          <p:nvPr/>
        </p:nvGrpSpPr>
        <p:grpSpPr>
          <a:xfrm>
            <a:off x="3431998" y="1583054"/>
            <a:ext cx="2162822" cy="2998640"/>
            <a:chOff x="3431998" y="1583054"/>
            <a:chExt cx="2162822" cy="2998640"/>
          </a:xfrm>
        </p:grpSpPr>
        <p:sp>
          <p:nvSpPr>
            <p:cNvPr id="1302" name="Google Shape;1302;p42"/>
            <p:cNvSpPr/>
            <p:nvPr/>
          </p:nvSpPr>
          <p:spPr>
            <a:xfrm>
              <a:off x="3512217" y="1626179"/>
              <a:ext cx="2038198" cy="2910563"/>
            </a:xfrm>
            <a:custGeom>
              <a:rect b="b" l="l" r="r" t="t"/>
              <a:pathLst>
                <a:path extrusionOk="0" h="15928" w="11154">
                  <a:moveTo>
                    <a:pt x="4272" y="0"/>
                  </a:moveTo>
                  <a:cubicBezTo>
                    <a:pt x="4166" y="0"/>
                    <a:pt x="4059" y="21"/>
                    <a:pt x="3961" y="64"/>
                  </a:cubicBezTo>
                  <a:cubicBezTo>
                    <a:pt x="3600" y="223"/>
                    <a:pt x="3654" y="705"/>
                    <a:pt x="3654" y="1569"/>
                  </a:cubicBezTo>
                  <a:lnTo>
                    <a:pt x="3654" y="8172"/>
                  </a:lnTo>
                  <a:cubicBezTo>
                    <a:pt x="3654" y="8759"/>
                    <a:pt x="3279" y="9177"/>
                    <a:pt x="3192" y="9636"/>
                  </a:cubicBezTo>
                  <a:cubicBezTo>
                    <a:pt x="3192" y="8728"/>
                    <a:pt x="2733" y="7466"/>
                    <a:pt x="1526" y="6538"/>
                  </a:cubicBezTo>
                  <a:cubicBezTo>
                    <a:pt x="1252" y="6326"/>
                    <a:pt x="986" y="6237"/>
                    <a:pt x="745" y="6237"/>
                  </a:cubicBezTo>
                  <a:cubicBezTo>
                    <a:pt x="695" y="6237"/>
                    <a:pt x="646" y="6241"/>
                    <a:pt x="597" y="6249"/>
                  </a:cubicBezTo>
                  <a:cubicBezTo>
                    <a:pt x="0" y="6346"/>
                    <a:pt x="41" y="7018"/>
                    <a:pt x="490" y="7595"/>
                  </a:cubicBezTo>
                  <a:cubicBezTo>
                    <a:pt x="897" y="8097"/>
                    <a:pt x="1249" y="8846"/>
                    <a:pt x="1505" y="9784"/>
                  </a:cubicBezTo>
                  <a:cubicBezTo>
                    <a:pt x="1613" y="10192"/>
                    <a:pt x="1697" y="10576"/>
                    <a:pt x="1751" y="10938"/>
                  </a:cubicBezTo>
                  <a:cubicBezTo>
                    <a:pt x="1815" y="11346"/>
                    <a:pt x="1859" y="11794"/>
                    <a:pt x="1879" y="12264"/>
                  </a:cubicBezTo>
                  <a:cubicBezTo>
                    <a:pt x="1933" y="13235"/>
                    <a:pt x="3246" y="14956"/>
                    <a:pt x="5864" y="15927"/>
                  </a:cubicBezTo>
                  <a:lnTo>
                    <a:pt x="9528" y="15927"/>
                  </a:lnTo>
                  <a:cubicBezTo>
                    <a:pt x="9528" y="15927"/>
                    <a:pt x="11153" y="14345"/>
                    <a:pt x="11153" y="12563"/>
                  </a:cubicBezTo>
                  <a:cubicBezTo>
                    <a:pt x="11153" y="10897"/>
                    <a:pt x="10907" y="9346"/>
                    <a:pt x="10907" y="7905"/>
                  </a:cubicBezTo>
                  <a:lnTo>
                    <a:pt x="10907" y="7264"/>
                  </a:lnTo>
                  <a:cubicBezTo>
                    <a:pt x="10907" y="6579"/>
                    <a:pt x="10489" y="6282"/>
                    <a:pt x="9966" y="6282"/>
                  </a:cubicBezTo>
                  <a:cubicBezTo>
                    <a:pt x="9848" y="6282"/>
                    <a:pt x="9753" y="6302"/>
                    <a:pt x="9656" y="6323"/>
                  </a:cubicBezTo>
                  <a:cubicBezTo>
                    <a:pt x="9592" y="6346"/>
                    <a:pt x="9015" y="6997"/>
                    <a:pt x="9015" y="7264"/>
                  </a:cubicBezTo>
                  <a:lnTo>
                    <a:pt x="9015" y="6654"/>
                  </a:lnTo>
                  <a:cubicBezTo>
                    <a:pt x="9015" y="5972"/>
                    <a:pt x="8589" y="5682"/>
                    <a:pt x="8064" y="5682"/>
                  </a:cubicBezTo>
                  <a:cubicBezTo>
                    <a:pt x="7958" y="5682"/>
                    <a:pt x="7851" y="5692"/>
                    <a:pt x="7756" y="5715"/>
                  </a:cubicBezTo>
                  <a:cubicBezTo>
                    <a:pt x="7692" y="5736"/>
                    <a:pt x="7115" y="6387"/>
                    <a:pt x="7115" y="6654"/>
                  </a:cubicBezTo>
                  <a:lnTo>
                    <a:pt x="7115" y="6164"/>
                  </a:lnTo>
                  <a:cubicBezTo>
                    <a:pt x="7115" y="5479"/>
                    <a:pt x="6697" y="5192"/>
                    <a:pt x="6174" y="5192"/>
                  </a:cubicBezTo>
                  <a:cubicBezTo>
                    <a:pt x="6066" y="5192"/>
                    <a:pt x="5961" y="5203"/>
                    <a:pt x="5864" y="5223"/>
                  </a:cubicBezTo>
                  <a:cubicBezTo>
                    <a:pt x="5746" y="5256"/>
                    <a:pt x="5223" y="6164"/>
                    <a:pt x="5223" y="6164"/>
                  </a:cubicBezTo>
                  <a:lnTo>
                    <a:pt x="5223" y="3364"/>
                  </a:lnTo>
                  <a:lnTo>
                    <a:pt x="5138" y="3077"/>
                  </a:lnTo>
                  <a:cubicBezTo>
                    <a:pt x="5138" y="3077"/>
                    <a:pt x="5223" y="2787"/>
                    <a:pt x="5223" y="2403"/>
                  </a:cubicBezTo>
                  <a:lnTo>
                    <a:pt x="5223" y="1569"/>
                  </a:lnTo>
                  <a:cubicBezTo>
                    <a:pt x="5223" y="470"/>
                    <a:pt x="4795" y="0"/>
                    <a:pt x="4272" y="0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4472654" y="2580588"/>
              <a:ext cx="117314" cy="365100"/>
            </a:xfrm>
            <a:custGeom>
              <a:rect b="b" l="l" r="r" t="t"/>
              <a:pathLst>
                <a:path extrusionOk="0" h="1998" w="642">
                  <a:moveTo>
                    <a:pt x="642" y="0"/>
                  </a:moveTo>
                  <a:lnTo>
                    <a:pt x="642" y="0"/>
                  </a:lnTo>
                  <a:cubicBezTo>
                    <a:pt x="267" y="108"/>
                    <a:pt x="1" y="395"/>
                    <a:pt x="1" y="941"/>
                  </a:cubicBezTo>
                  <a:lnTo>
                    <a:pt x="1" y="1677"/>
                  </a:lnTo>
                  <a:cubicBezTo>
                    <a:pt x="1" y="1891"/>
                    <a:pt x="145" y="1998"/>
                    <a:pt x="289" y="1998"/>
                  </a:cubicBezTo>
                  <a:cubicBezTo>
                    <a:pt x="433" y="1998"/>
                    <a:pt x="578" y="1891"/>
                    <a:pt x="578" y="1677"/>
                  </a:cubicBezTo>
                  <a:lnTo>
                    <a:pt x="578" y="941"/>
                  </a:lnTo>
                  <a:cubicBezTo>
                    <a:pt x="578" y="567"/>
                    <a:pt x="567" y="236"/>
                    <a:pt x="642" y="0"/>
                  </a:cubicBezTo>
                  <a:close/>
                </a:path>
              </a:pathLst>
            </a:custGeom>
            <a:solidFill>
              <a:srgbClr val="E093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4853647" y="2670492"/>
              <a:ext cx="117314" cy="275195"/>
            </a:xfrm>
            <a:custGeom>
              <a:rect b="b" l="l" r="r" t="t"/>
              <a:pathLst>
                <a:path extrusionOk="0" h="1506" w="642">
                  <a:moveTo>
                    <a:pt x="642" y="0"/>
                  </a:moveTo>
                  <a:lnTo>
                    <a:pt x="642" y="0"/>
                  </a:lnTo>
                  <a:cubicBezTo>
                    <a:pt x="268" y="95"/>
                    <a:pt x="1" y="395"/>
                    <a:pt x="1" y="939"/>
                  </a:cubicBezTo>
                  <a:lnTo>
                    <a:pt x="1" y="1185"/>
                  </a:lnTo>
                  <a:cubicBezTo>
                    <a:pt x="1" y="1399"/>
                    <a:pt x="148" y="1506"/>
                    <a:pt x="295" y="1506"/>
                  </a:cubicBezTo>
                  <a:cubicBezTo>
                    <a:pt x="441" y="1506"/>
                    <a:pt x="588" y="1399"/>
                    <a:pt x="588" y="1185"/>
                  </a:cubicBezTo>
                  <a:lnTo>
                    <a:pt x="588" y="939"/>
                  </a:lnTo>
                  <a:cubicBezTo>
                    <a:pt x="588" y="567"/>
                    <a:pt x="565" y="223"/>
                    <a:pt x="642" y="0"/>
                  </a:cubicBezTo>
                  <a:close/>
                </a:path>
              </a:pathLst>
            </a:custGeom>
            <a:solidFill>
              <a:srgbClr val="E093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5200837" y="2781411"/>
              <a:ext cx="117314" cy="264231"/>
            </a:xfrm>
            <a:custGeom>
              <a:rect b="b" l="l" r="r" t="t"/>
              <a:pathLst>
                <a:path extrusionOk="0" h="1446" w="642">
                  <a:moveTo>
                    <a:pt x="642" y="1"/>
                  </a:moveTo>
                  <a:lnTo>
                    <a:pt x="642" y="1"/>
                  </a:lnTo>
                  <a:cubicBezTo>
                    <a:pt x="267" y="98"/>
                    <a:pt x="1" y="396"/>
                    <a:pt x="1" y="942"/>
                  </a:cubicBezTo>
                  <a:lnTo>
                    <a:pt x="1" y="1134"/>
                  </a:lnTo>
                  <a:cubicBezTo>
                    <a:pt x="1" y="1342"/>
                    <a:pt x="145" y="1446"/>
                    <a:pt x="289" y="1446"/>
                  </a:cubicBezTo>
                  <a:cubicBezTo>
                    <a:pt x="433" y="1446"/>
                    <a:pt x="578" y="1342"/>
                    <a:pt x="578" y="1134"/>
                  </a:cubicBezTo>
                  <a:lnTo>
                    <a:pt x="578" y="942"/>
                  </a:lnTo>
                  <a:cubicBezTo>
                    <a:pt x="578" y="568"/>
                    <a:pt x="567" y="227"/>
                    <a:pt x="642" y="1"/>
                  </a:cubicBezTo>
                  <a:close/>
                </a:path>
              </a:pathLst>
            </a:custGeom>
            <a:solidFill>
              <a:srgbClr val="E093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3490833" y="2767889"/>
              <a:ext cx="1134403" cy="1768851"/>
            </a:xfrm>
            <a:custGeom>
              <a:rect b="b" l="l" r="r" t="t"/>
              <a:pathLst>
                <a:path extrusionOk="0" h="9680" w="6208">
                  <a:moveTo>
                    <a:pt x="931" y="1"/>
                  </a:moveTo>
                  <a:cubicBezTo>
                    <a:pt x="331" y="108"/>
                    <a:pt x="1" y="770"/>
                    <a:pt x="449" y="1347"/>
                  </a:cubicBezTo>
                  <a:cubicBezTo>
                    <a:pt x="1465" y="2639"/>
                    <a:pt x="1711" y="3654"/>
                    <a:pt x="1839" y="6016"/>
                  </a:cubicBezTo>
                  <a:cubicBezTo>
                    <a:pt x="1893" y="6987"/>
                    <a:pt x="3131" y="8633"/>
                    <a:pt x="4946" y="9679"/>
                  </a:cubicBezTo>
                  <a:lnTo>
                    <a:pt x="6208" y="9679"/>
                  </a:lnTo>
                  <a:cubicBezTo>
                    <a:pt x="3431" y="8174"/>
                    <a:pt x="2470" y="6592"/>
                    <a:pt x="2426" y="5621"/>
                  </a:cubicBezTo>
                  <a:cubicBezTo>
                    <a:pt x="2395" y="5162"/>
                    <a:pt x="2352" y="4713"/>
                    <a:pt x="2288" y="4295"/>
                  </a:cubicBezTo>
                  <a:cubicBezTo>
                    <a:pt x="2234" y="3944"/>
                    <a:pt x="2159" y="3559"/>
                    <a:pt x="2041" y="3152"/>
                  </a:cubicBezTo>
                  <a:cubicBezTo>
                    <a:pt x="1795" y="2213"/>
                    <a:pt x="1434" y="1465"/>
                    <a:pt x="1026" y="952"/>
                  </a:cubicBezTo>
                  <a:cubicBezTo>
                    <a:pt x="770" y="631"/>
                    <a:pt x="770" y="267"/>
                    <a:pt x="931" y="1"/>
                  </a:cubicBezTo>
                  <a:close/>
                </a:path>
              </a:pathLst>
            </a:custGeom>
            <a:solidFill>
              <a:srgbClr val="E093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4015826" y="1637873"/>
              <a:ext cx="220375" cy="2205947"/>
            </a:xfrm>
            <a:custGeom>
              <a:rect b="b" l="l" r="r" t="t"/>
              <a:pathLst>
                <a:path extrusionOk="0" h="12072" w="1206">
                  <a:moveTo>
                    <a:pt x="1205" y="0"/>
                  </a:moveTo>
                  <a:lnTo>
                    <a:pt x="1205" y="0"/>
                  </a:lnTo>
                  <a:cubicBezTo>
                    <a:pt x="844" y="159"/>
                    <a:pt x="577" y="641"/>
                    <a:pt x="577" y="1505"/>
                  </a:cubicBezTo>
                  <a:lnTo>
                    <a:pt x="577" y="2339"/>
                  </a:lnTo>
                  <a:cubicBezTo>
                    <a:pt x="577" y="2723"/>
                    <a:pt x="662" y="2969"/>
                    <a:pt x="662" y="2969"/>
                  </a:cubicBezTo>
                  <a:lnTo>
                    <a:pt x="577" y="3300"/>
                  </a:lnTo>
                  <a:lnTo>
                    <a:pt x="577" y="8108"/>
                  </a:lnTo>
                  <a:cubicBezTo>
                    <a:pt x="577" y="9679"/>
                    <a:pt x="159" y="10307"/>
                    <a:pt x="0" y="11794"/>
                  </a:cubicBezTo>
                  <a:lnTo>
                    <a:pt x="11" y="11794"/>
                  </a:lnTo>
                  <a:cubicBezTo>
                    <a:pt x="11" y="11953"/>
                    <a:pt x="139" y="12071"/>
                    <a:pt x="298" y="12071"/>
                  </a:cubicBezTo>
                  <a:cubicBezTo>
                    <a:pt x="459" y="12071"/>
                    <a:pt x="587" y="11953"/>
                    <a:pt x="587" y="11794"/>
                  </a:cubicBezTo>
                  <a:cubicBezTo>
                    <a:pt x="746" y="10307"/>
                    <a:pt x="1154" y="9679"/>
                    <a:pt x="1154" y="8108"/>
                  </a:cubicBezTo>
                  <a:lnTo>
                    <a:pt x="1154" y="1505"/>
                  </a:lnTo>
                  <a:cubicBezTo>
                    <a:pt x="1154" y="908"/>
                    <a:pt x="1141" y="362"/>
                    <a:pt x="1205" y="0"/>
                  </a:cubicBezTo>
                  <a:close/>
                </a:path>
              </a:pathLst>
            </a:custGeom>
            <a:solidFill>
              <a:srgbClr val="E093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3529394" y="1700185"/>
              <a:ext cx="592053" cy="460669"/>
            </a:xfrm>
            <a:custGeom>
              <a:rect b="b" l="l" r="r" t="t"/>
              <a:pathLst>
                <a:path extrusionOk="0" h="2521" w="3240">
                  <a:moveTo>
                    <a:pt x="503" y="0"/>
                  </a:moveTo>
                  <a:lnTo>
                    <a:pt x="1" y="800"/>
                  </a:lnTo>
                  <a:lnTo>
                    <a:pt x="1539" y="1934"/>
                  </a:lnTo>
                  <a:lnTo>
                    <a:pt x="3239" y="2521"/>
                  </a:lnTo>
                  <a:lnTo>
                    <a:pt x="3239" y="1998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E175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3480787" y="1846371"/>
              <a:ext cx="640660" cy="394702"/>
            </a:xfrm>
            <a:custGeom>
              <a:rect b="b" l="l" r="r" t="t"/>
              <a:pathLst>
                <a:path extrusionOk="0" h="2160" w="3506">
                  <a:moveTo>
                    <a:pt x="267" y="0"/>
                  </a:moveTo>
                  <a:lnTo>
                    <a:pt x="0" y="439"/>
                  </a:lnTo>
                  <a:lnTo>
                    <a:pt x="3505" y="2159"/>
                  </a:lnTo>
                  <a:lnTo>
                    <a:pt x="3505" y="1721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DE5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4193441" y="2065101"/>
              <a:ext cx="273185" cy="246141"/>
            </a:xfrm>
            <a:custGeom>
              <a:rect b="b" l="l" r="r" t="t"/>
              <a:pathLst>
                <a:path extrusionOk="0" h="1347" w="1495">
                  <a:moveTo>
                    <a:pt x="1495" y="1"/>
                  </a:moveTo>
                  <a:cubicBezTo>
                    <a:pt x="1495" y="365"/>
                    <a:pt x="1067" y="675"/>
                    <a:pt x="544" y="675"/>
                  </a:cubicBezTo>
                  <a:cubicBezTo>
                    <a:pt x="415" y="675"/>
                    <a:pt x="287" y="652"/>
                    <a:pt x="182" y="621"/>
                  </a:cubicBezTo>
                  <a:lnTo>
                    <a:pt x="0" y="1219"/>
                  </a:lnTo>
                  <a:cubicBezTo>
                    <a:pt x="0" y="1219"/>
                    <a:pt x="233" y="1347"/>
                    <a:pt x="544" y="1347"/>
                  </a:cubicBezTo>
                  <a:cubicBezTo>
                    <a:pt x="1218" y="1347"/>
                    <a:pt x="1495" y="844"/>
                    <a:pt x="1495" y="483"/>
                  </a:cubicBezTo>
                  <a:lnTo>
                    <a:pt x="1495" y="1"/>
                  </a:ln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3586223" y="2065101"/>
              <a:ext cx="550573" cy="465054"/>
            </a:xfrm>
            <a:custGeom>
              <a:rect b="b" l="l" r="r" t="t"/>
              <a:pathLst>
                <a:path extrusionOk="0" h="2545" w="3013">
                  <a:moveTo>
                    <a:pt x="2928" y="1"/>
                  </a:moveTo>
                  <a:lnTo>
                    <a:pt x="0" y="1444"/>
                  </a:lnTo>
                  <a:lnTo>
                    <a:pt x="385" y="2544"/>
                  </a:lnTo>
                  <a:lnTo>
                    <a:pt x="3013" y="524"/>
                  </a:lnTo>
                  <a:cubicBezTo>
                    <a:pt x="3013" y="524"/>
                    <a:pt x="2928" y="342"/>
                    <a:pt x="2928" y="1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3480787" y="2065101"/>
              <a:ext cx="985842" cy="540888"/>
            </a:xfrm>
            <a:custGeom>
              <a:rect b="b" l="l" r="r" t="t"/>
              <a:pathLst>
                <a:path extrusionOk="0" h="2960" w="5395">
                  <a:moveTo>
                    <a:pt x="3505" y="1"/>
                  </a:moveTo>
                  <a:lnTo>
                    <a:pt x="3505" y="524"/>
                  </a:lnTo>
                  <a:lnTo>
                    <a:pt x="1175" y="2136"/>
                  </a:lnTo>
                  <a:cubicBezTo>
                    <a:pt x="1149" y="2158"/>
                    <a:pt x="1121" y="2167"/>
                    <a:pt x="1093" y="2167"/>
                  </a:cubicBezTo>
                  <a:cubicBezTo>
                    <a:pt x="1050" y="2167"/>
                    <a:pt x="1009" y="2145"/>
                    <a:pt x="982" y="2106"/>
                  </a:cubicBezTo>
                  <a:lnTo>
                    <a:pt x="577" y="1444"/>
                  </a:lnTo>
                  <a:lnTo>
                    <a:pt x="0" y="1721"/>
                  </a:lnTo>
                  <a:lnTo>
                    <a:pt x="769" y="2959"/>
                  </a:lnTo>
                  <a:lnTo>
                    <a:pt x="3505" y="962"/>
                  </a:lnTo>
                  <a:cubicBezTo>
                    <a:pt x="3505" y="1326"/>
                    <a:pt x="3921" y="1637"/>
                    <a:pt x="4444" y="1637"/>
                  </a:cubicBezTo>
                  <a:cubicBezTo>
                    <a:pt x="4967" y="1637"/>
                    <a:pt x="5395" y="1326"/>
                    <a:pt x="5395" y="962"/>
                  </a:cubicBezTo>
                  <a:lnTo>
                    <a:pt x="5395" y="483"/>
                  </a:lnTo>
                  <a:cubicBezTo>
                    <a:pt x="5395" y="844"/>
                    <a:pt x="4967" y="1155"/>
                    <a:pt x="4444" y="1155"/>
                  </a:cubicBezTo>
                  <a:cubicBezTo>
                    <a:pt x="4369" y="1155"/>
                    <a:pt x="4305" y="1144"/>
                    <a:pt x="4231" y="1134"/>
                  </a:cubicBezTo>
                  <a:cubicBezTo>
                    <a:pt x="4146" y="1124"/>
                    <a:pt x="4082" y="1037"/>
                    <a:pt x="4082" y="952"/>
                  </a:cubicBezTo>
                  <a:lnTo>
                    <a:pt x="4082" y="621"/>
                  </a:lnTo>
                  <a:cubicBezTo>
                    <a:pt x="3739" y="514"/>
                    <a:pt x="3505" y="278"/>
                    <a:pt x="3505" y="1"/>
                  </a:cubicBezTo>
                  <a:close/>
                </a:path>
              </a:pathLst>
            </a:custGeom>
            <a:solidFill>
              <a:srgbClr val="E175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3431998" y="1583054"/>
              <a:ext cx="2162822" cy="2998640"/>
            </a:xfrm>
            <a:custGeom>
              <a:rect b="b" l="l" r="r" t="t"/>
              <a:pathLst>
                <a:path extrusionOk="0" h="16410" w="11836">
                  <a:moveTo>
                    <a:pt x="5426" y="3377"/>
                  </a:moveTo>
                  <a:lnTo>
                    <a:pt x="5426" y="3600"/>
                  </a:lnTo>
                  <a:cubicBezTo>
                    <a:pt x="5426" y="3826"/>
                    <a:pt x="5095" y="4028"/>
                    <a:pt x="4711" y="4028"/>
                  </a:cubicBezTo>
                  <a:cubicBezTo>
                    <a:pt x="4336" y="4028"/>
                    <a:pt x="4006" y="3826"/>
                    <a:pt x="4006" y="3600"/>
                  </a:cubicBezTo>
                  <a:lnTo>
                    <a:pt x="4006" y="3377"/>
                  </a:lnTo>
                  <a:cubicBezTo>
                    <a:pt x="4198" y="3482"/>
                    <a:pt x="4444" y="3546"/>
                    <a:pt x="4711" y="3546"/>
                  </a:cubicBezTo>
                  <a:cubicBezTo>
                    <a:pt x="4977" y="3546"/>
                    <a:pt x="5223" y="3482"/>
                    <a:pt x="5426" y="3377"/>
                  </a:cubicBezTo>
                  <a:close/>
                  <a:moveTo>
                    <a:pt x="3526" y="3023"/>
                  </a:moveTo>
                  <a:lnTo>
                    <a:pt x="3526" y="3472"/>
                  </a:lnTo>
                  <a:lnTo>
                    <a:pt x="1101" y="5246"/>
                  </a:lnTo>
                  <a:lnTo>
                    <a:pt x="608" y="4454"/>
                  </a:lnTo>
                  <a:lnTo>
                    <a:pt x="3526" y="3023"/>
                  </a:lnTo>
                  <a:close/>
                  <a:moveTo>
                    <a:pt x="4711" y="1"/>
                  </a:moveTo>
                  <a:cubicBezTo>
                    <a:pt x="4434" y="1"/>
                    <a:pt x="3526" y="129"/>
                    <a:pt x="3526" y="1805"/>
                  </a:cubicBezTo>
                  <a:lnTo>
                    <a:pt x="3526" y="2170"/>
                  </a:lnTo>
                  <a:lnTo>
                    <a:pt x="1175" y="449"/>
                  </a:lnTo>
                  <a:cubicBezTo>
                    <a:pt x="1134" y="416"/>
                    <a:pt x="1080" y="402"/>
                    <a:pt x="1029" y="402"/>
                  </a:cubicBezTo>
                  <a:cubicBezTo>
                    <a:pt x="1013" y="402"/>
                    <a:pt x="998" y="403"/>
                    <a:pt x="983" y="406"/>
                  </a:cubicBezTo>
                  <a:cubicBezTo>
                    <a:pt x="919" y="416"/>
                    <a:pt x="865" y="459"/>
                    <a:pt x="824" y="513"/>
                  </a:cubicBezTo>
                  <a:lnTo>
                    <a:pt x="65" y="1752"/>
                  </a:lnTo>
                  <a:cubicBezTo>
                    <a:pt x="21" y="1805"/>
                    <a:pt x="21" y="1880"/>
                    <a:pt x="31" y="1944"/>
                  </a:cubicBezTo>
                  <a:cubicBezTo>
                    <a:pt x="55" y="2008"/>
                    <a:pt x="96" y="2062"/>
                    <a:pt x="160" y="2095"/>
                  </a:cubicBezTo>
                  <a:lnTo>
                    <a:pt x="1549" y="2777"/>
                  </a:lnTo>
                  <a:cubicBezTo>
                    <a:pt x="1583" y="2793"/>
                    <a:pt x="1620" y="2800"/>
                    <a:pt x="1656" y="2800"/>
                  </a:cubicBezTo>
                  <a:cubicBezTo>
                    <a:pt x="1745" y="2800"/>
                    <a:pt x="1831" y="2754"/>
                    <a:pt x="1870" y="2672"/>
                  </a:cubicBezTo>
                  <a:cubicBezTo>
                    <a:pt x="1934" y="2554"/>
                    <a:pt x="1880" y="2403"/>
                    <a:pt x="1762" y="2352"/>
                  </a:cubicBezTo>
                  <a:lnTo>
                    <a:pt x="608" y="1775"/>
                  </a:lnTo>
                  <a:lnTo>
                    <a:pt x="1101" y="982"/>
                  </a:lnTo>
                  <a:lnTo>
                    <a:pt x="3300" y="2595"/>
                  </a:lnTo>
                  <a:lnTo>
                    <a:pt x="160" y="4146"/>
                  </a:lnTo>
                  <a:cubicBezTo>
                    <a:pt x="96" y="4177"/>
                    <a:pt x="55" y="4231"/>
                    <a:pt x="31" y="4295"/>
                  </a:cubicBezTo>
                  <a:cubicBezTo>
                    <a:pt x="21" y="4359"/>
                    <a:pt x="21" y="4433"/>
                    <a:pt x="65" y="4487"/>
                  </a:cubicBezTo>
                  <a:lnTo>
                    <a:pt x="824" y="5726"/>
                  </a:lnTo>
                  <a:cubicBezTo>
                    <a:pt x="865" y="5780"/>
                    <a:pt x="919" y="5823"/>
                    <a:pt x="983" y="5833"/>
                  </a:cubicBezTo>
                  <a:cubicBezTo>
                    <a:pt x="998" y="5836"/>
                    <a:pt x="1013" y="5837"/>
                    <a:pt x="1029" y="5837"/>
                  </a:cubicBezTo>
                  <a:cubicBezTo>
                    <a:pt x="1080" y="5837"/>
                    <a:pt x="1134" y="5823"/>
                    <a:pt x="1175" y="5790"/>
                  </a:cubicBezTo>
                  <a:lnTo>
                    <a:pt x="3526" y="4069"/>
                  </a:lnTo>
                  <a:lnTo>
                    <a:pt x="3526" y="8354"/>
                  </a:lnTo>
                  <a:cubicBezTo>
                    <a:pt x="3247" y="7736"/>
                    <a:pt x="2798" y="7115"/>
                    <a:pt x="2116" y="6582"/>
                  </a:cubicBezTo>
                  <a:cubicBezTo>
                    <a:pt x="1828" y="6356"/>
                    <a:pt x="1512" y="6238"/>
                    <a:pt x="1203" y="6238"/>
                  </a:cubicBezTo>
                  <a:cubicBezTo>
                    <a:pt x="1190" y="6238"/>
                    <a:pt x="1178" y="6238"/>
                    <a:pt x="1165" y="6238"/>
                  </a:cubicBezTo>
                  <a:cubicBezTo>
                    <a:pt x="865" y="6238"/>
                    <a:pt x="588" y="6356"/>
                    <a:pt x="396" y="6559"/>
                  </a:cubicBezTo>
                  <a:cubicBezTo>
                    <a:pt x="11" y="6944"/>
                    <a:pt x="1" y="7520"/>
                    <a:pt x="352" y="7979"/>
                  </a:cubicBezTo>
                  <a:cubicBezTo>
                    <a:pt x="875" y="8633"/>
                    <a:pt x="1175" y="9210"/>
                    <a:pt x="1367" y="9902"/>
                  </a:cubicBezTo>
                  <a:cubicBezTo>
                    <a:pt x="1395" y="10008"/>
                    <a:pt x="1486" y="10085"/>
                    <a:pt x="1589" y="10085"/>
                  </a:cubicBezTo>
                  <a:cubicBezTo>
                    <a:pt x="1611" y="10085"/>
                    <a:pt x="1634" y="10082"/>
                    <a:pt x="1657" y="10074"/>
                  </a:cubicBezTo>
                  <a:cubicBezTo>
                    <a:pt x="1785" y="10043"/>
                    <a:pt x="1860" y="9915"/>
                    <a:pt x="1826" y="9787"/>
                  </a:cubicBezTo>
                  <a:cubicBezTo>
                    <a:pt x="1624" y="9018"/>
                    <a:pt x="1293" y="8387"/>
                    <a:pt x="737" y="7682"/>
                  </a:cubicBezTo>
                  <a:cubicBezTo>
                    <a:pt x="480" y="7361"/>
                    <a:pt x="578" y="7061"/>
                    <a:pt x="737" y="6903"/>
                  </a:cubicBezTo>
                  <a:cubicBezTo>
                    <a:pt x="863" y="6771"/>
                    <a:pt x="1019" y="6717"/>
                    <a:pt x="1180" y="6717"/>
                  </a:cubicBezTo>
                  <a:cubicBezTo>
                    <a:pt x="1402" y="6717"/>
                    <a:pt x="1635" y="6819"/>
                    <a:pt x="1826" y="6967"/>
                  </a:cubicBezTo>
                  <a:cubicBezTo>
                    <a:pt x="2970" y="7841"/>
                    <a:pt x="3388" y="9028"/>
                    <a:pt x="3388" y="9851"/>
                  </a:cubicBezTo>
                  <a:cubicBezTo>
                    <a:pt x="3344" y="10074"/>
                    <a:pt x="3300" y="10287"/>
                    <a:pt x="3247" y="10502"/>
                  </a:cubicBezTo>
                  <a:cubicBezTo>
                    <a:pt x="3141" y="10961"/>
                    <a:pt x="3024" y="11430"/>
                    <a:pt x="2959" y="12061"/>
                  </a:cubicBezTo>
                  <a:cubicBezTo>
                    <a:pt x="2949" y="12200"/>
                    <a:pt x="3034" y="12317"/>
                    <a:pt x="3172" y="12328"/>
                  </a:cubicBezTo>
                  <a:lnTo>
                    <a:pt x="3195" y="12328"/>
                  </a:lnTo>
                  <a:cubicBezTo>
                    <a:pt x="3324" y="12328"/>
                    <a:pt x="3418" y="12243"/>
                    <a:pt x="3439" y="12115"/>
                  </a:cubicBezTo>
                  <a:cubicBezTo>
                    <a:pt x="3503" y="11518"/>
                    <a:pt x="3611" y="11056"/>
                    <a:pt x="3718" y="10620"/>
                  </a:cubicBezTo>
                  <a:cubicBezTo>
                    <a:pt x="3867" y="9966"/>
                    <a:pt x="4006" y="9359"/>
                    <a:pt x="4006" y="8408"/>
                  </a:cubicBezTo>
                  <a:lnTo>
                    <a:pt x="4006" y="4339"/>
                  </a:lnTo>
                  <a:cubicBezTo>
                    <a:pt x="4198" y="4444"/>
                    <a:pt x="4444" y="4508"/>
                    <a:pt x="4711" y="4508"/>
                  </a:cubicBezTo>
                  <a:cubicBezTo>
                    <a:pt x="4977" y="4508"/>
                    <a:pt x="5223" y="4444"/>
                    <a:pt x="5426" y="4339"/>
                  </a:cubicBezTo>
                  <a:lnTo>
                    <a:pt x="5426" y="7136"/>
                  </a:lnTo>
                  <a:cubicBezTo>
                    <a:pt x="5426" y="7274"/>
                    <a:pt x="5534" y="7382"/>
                    <a:pt x="5662" y="7382"/>
                  </a:cubicBezTo>
                  <a:cubicBezTo>
                    <a:pt x="5790" y="7382"/>
                    <a:pt x="5908" y="7274"/>
                    <a:pt x="5908" y="7136"/>
                  </a:cubicBezTo>
                  <a:lnTo>
                    <a:pt x="5908" y="6400"/>
                  </a:lnTo>
                  <a:cubicBezTo>
                    <a:pt x="5908" y="5790"/>
                    <a:pt x="6293" y="5662"/>
                    <a:pt x="6613" y="5662"/>
                  </a:cubicBezTo>
                  <a:cubicBezTo>
                    <a:pt x="6933" y="5662"/>
                    <a:pt x="7318" y="5790"/>
                    <a:pt x="7318" y="6400"/>
                  </a:cubicBezTo>
                  <a:lnTo>
                    <a:pt x="7318" y="7136"/>
                  </a:lnTo>
                  <a:cubicBezTo>
                    <a:pt x="7318" y="7274"/>
                    <a:pt x="7426" y="7382"/>
                    <a:pt x="7554" y="7382"/>
                  </a:cubicBezTo>
                  <a:cubicBezTo>
                    <a:pt x="7692" y="7382"/>
                    <a:pt x="7798" y="7274"/>
                    <a:pt x="7798" y="7136"/>
                  </a:cubicBezTo>
                  <a:lnTo>
                    <a:pt x="7798" y="6890"/>
                  </a:lnTo>
                  <a:cubicBezTo>
                    <a:pt x="7798" y="6282"/>
                    <a:pt x="8182" y="6154"/>
                    <a:pt x="8503" y="6154"/>
                  </a:cubicBezTo>
                  <a:cubicBezTo>
                    <a:pt x="8823" y="6154"/>
                    <a:pt x="9208" y="6282"/>
                    <a:pt x="9208" y="6890"/>
                  </a:cubicBezTo>
                  <a:lnTo>
                    <a:pt x="9208" y="7692"/>
                  </a:lnTo>
                  <a:cubicBezTo>
                    <a:pt x="9208" y="7820"/>
                    <a:pt x="9315" y="7928"/>
                    <a:pt x="9454" y="7928"/>
                  </a:cubicBezTo>
                  <a:cubicBezTo>
                    <a:pt x="9582" y="7928"/>
                    <a:pt x="9690" y="7820"/>
                    <a:pt x="9690" y="7692"/>
                  </a:cubicBezTo>
                  <a:lnTo>
                    <a:pt x="9690" y="7500"/>
                  </a:lnTo>
                  <a:cubicBezTo>
                    <a:pt x="9690" y="6890"/>
                    <a:pt x="10074" y="6762"/>
                    <a:pt x="10405" y="6762"/>
                  </a:cubicBezTo>
                  <a:cubicBezTo>
                    <a:pt x="10726" y="6762"/>
                    <a:pt x="11110" y="6890"/>
                    <a:pt x="11110" y="7500"/>
                  </a:cubicBezTo>
                  <a:cubicBezTo>
                    <a:pt x="11110" y="7500"/>
                    <a:pt x="11120" y="8697"/>
                    <a:pt x="11131" y="9018"/>
                  </a:cubicBezTo>
                  <a:cubicBezTo>
                    <a:pt x="11143" y="9140"/>
                    <a:pt x="11239" y="9241"/>
                    <a:pt x="11368" y="9241"/>
                  </a:cubicBezTo>
                  <a:cubicBezTo>
                    <a:pt x="11375" y="9241"/>
                    <a:pt x="11381" y="9241"/>
                    <a:pt x="11387" y="9241"/>
                  </a:cubicBezTo>
                  <a:cubicBezTo>
                    <a:pt x="11515" y="9231"/>
                    <a:pt x="11623" y="9123"/>
                    <a:pt x="11613" y="8984"/>
                  </a:cubicBezTo>
                  <a:cubicBezTo>
                    <a:pt x="11602" y="8674"/>
                    <a:pt x="11592" y="7500"/>
                    <a:pt x="11592" y="7500"/>
                  </a:cubicBezTo>
                  <a:cubicBezTo>
                    <a:pt x="11592" y="6751"/>
                    <a:pt x="11131" y="6282"/>
                    <a:pt x="10405" y="6282"/>
                  </a:cubicBezTo>
                  <a:cubicBezTo>
                    <a:pt x="10095" y="6282"/>
                    <a:pt x="9838" y="6356"/>
                    <a:pt x="9646" y="6505"/>
                  </a:cubicBezTo>
                  <a:cubicBezTo>
                    <a:pt x="9518" y="5982"/>
                    <a:pt x="9103" y="5672"/>
                    <a:pt x="8503" y="5672"/>
                  </a:cubicBezTo>
                  <a:cubicBezTo>
                    <a:pt x="8182" y="5672"/>
                    <a:pt x="7926" y="5759"/>
                    <a:pt x="7723" y="5918"/>
                  </a:cubicBezTo>
                  <a:cubicBezTo>
                    <a:pt x="7564" y="5459"/>
                    <a:pt x="7169" y="5182"/>
                    <a:pt x="6613" y="5182"/>
                  </a:cubicBezTo>
                  <a:cubicBezTo>
                    <a:pt x="6336" y="5182"/>
                    <a:pt x="6090" y="5257"/>
                    <a:pt x="5908" y="5374"/>
                  </a:cubicBezTo>
                  <a:lnTo>
                    <a:pt x="5908" y="1805"/>
                  </a:lnTo>
                  <a:cubicBezTo>
                    <a:pt x="5908" y="1582"/>
                    <a:pt x="5887" y="1367"/>
                    <a:pt x="5854" y="1175"/>
                  </a:cubicBezTo>
                  <a:cubicBezTo>
                    <a:pt x="5826" y="1059"/>
                    <a:pt x="5728" y="979"/>
                    <a:pt x="5608" y="979"/>
                  </a:cubicBezTo>
                  <a:cubicBezTo>
                    <a:pt x="5595" y="979"/>
                    <a:pt x="5581" y="980"/>
                    <a:pt x="5567" y="982"/>
                  </a:cubicBezTo>
                  <a:cubicBezTo>
                    <a:pt x="5439" y="1006"/>
                    <a:pt x="5352" y="1134"/>
                    <a:pt x="5375" y="1262"/>
                  </a:cubicBezTo>
                  <a:cubicBezTo>
                    <a:pt x="5405" y="1421"/>
                    <a:pt x="5426" y="1603"/>
                    <a:pt x="5426" y="1805"/>
                  </a:cubicBezTo>
                  <a:lnTo>
                    <a:pt x="5426" y="2639"/>
                  </a:lnTo>
                  <a:cubicBezTo>
                    <a:pt x="5426" y="2864"/>
                    <a:pt x="5095" y="3067"/>
                    <a:pt x="4711" y="3067"/>
                  </a:cubicBezTo>
                  <a:cubicBezTo>
                    <a:pt x="4336" y="3067"/>
                    <a:pt x="4006" y="2864"/>
                    <a:pt x="4006" y="2639"/>
                  </a:cubicBezTo>
                  <a:lnTo>
                    <a:pt x="4006" y="2629"/>
                  </a:lnTo>
                  <a:lnTo>
                    <a:pt x="4006" y="1805"/>
                  </a:lnTo>
                  <a:cubicBezTo>
                    <a:pt x="4006" y="972"/>
                    <a:pt x="4272" y="480"/>
                    <a:pt x="4711" y="480"/>
                  </a:cubicBezTo>
                  <a:cubicBezTo>
                    <a:pt x="4808" y="480"/>
                    <a:pt x="4893" y="503"/>
                    <a:pt x="4967" y="544"/>
                  </a:cubicBezTo>
                  <a:cubicBezTo>
                    <a:pt x="5001" y="560"/>
                    <a:pt x="5038" y="567"/>
                    <a:pt x="5075" y="567"/>
                  </a:cubicBezTo>
                  <a:cubicBezTo>
                    <a:pt x="5164" y="567"/>
                    <a:pt x="5252" y="522"/>
                    <a:pt x="5298" y="439"/>
                  </a:cubicBezTo>
                  <a:cubicBezTo>
                    <a:pt x="5362" y="321"/>
                    <a:pt x="5311" y="183"/>
                    <a:pt x="5203" y="118"/>
                  </a:cubicBezTo>
                  <a:cubicBezTo>
                    <a:pt x="5054" y="44"/>
                    <a:pt x="4893" y="1"/>
                    <a:pt x="4711" y="1"/>
                  </a:cubicBezTo>
                  <a:close/>
                  <a:moveTo>
                    <a:pt x="1800" y="10617"/>
                  </a:moveTo>
                  <a:cubicBezTo>
                    <a:pt x="1788" y="10617"/>
                    <a:pt x="1775" y="10618"/>
                    <a:pt x="1762" y="10620"/>
                  </a:cubicBezTo>
                  <a:cubicBezTo>
                    <a:pt x="1634" y="10630"/>
                    <a:pt x="1539" y="10759"/>
                    <a:pt x="1560" y="10887"/>
                  </a:cubicBezTo>
                  <a:cubicBezTo>
                    <a:pt x="1613" y="11312"/>
                    <a:pt x="1657" y="11838"/>
                    <a:pt x="1698" y="12510"/>
                  </a:cubicBezTo>
                  <a:cubicBezTo>
                    <a:pt x="1752" y="13525"/>
                    <a:pt x="2970" y="15245"/>
                    <a:pt x="4926" y="16376"/>
                  </a:cubicBezTo>
                  <a:cubicBezTo>
                    <a:pt x="4957" y="16399"/>
                    <a:pt x="5000" y="16409"/>
                    <a:pt x="5041" y="16409"/>
                  </a:cubicBezTo>
                  <a:cubicBezTo>
                    <a:pt x="5128" y="16409"/>
                    <a:pt x="5203" y="16366"/>
                    <a:pt x="5246" y="16292"/>
                  </a:cubicBezTo>
                  <a:cubicBezTo>
                    <a:pt x="5321" y="16174"/>
                    <a:pt x="5277" y="16025"/>
                    <a:pt x="5159" y="15961"/>
                  </a:cubicBezTo>
                  <a:cubicBezTo>
                    <a:pt x="4336" y="15479"/>
                    <a:pt x="3580" y="14838"/>
                    <a:pt x="3013" y="14156"/>
                  </a:cubicBezTo>
                  <a:cubicBezTo>
                    <a:pt x="2511" y="13535"/>
                    <a:pt x="2201" y="12915"/>
                    <a:pt x="2180" y="12479"/>
                  </a:cubicBezTo>
                  <a:cubicBezTo>
                    <a:pt x="2136" y="11794"/>
                    <a:pt x="2093" y="11261"/>
                    <a:pt x="2029" y="10823"/>
                  </a:cubicBezTo>
                  <a:cubicBezTo>
                    <a:pt x="2019" y="10707"/>
                    <a:pt x="1915" y="10617"/>
                    <a:pt x="1800" y="10617"/>
                  </a:cubicBezTo>
                  <a:close/>
                  <a:moveTo>
                    <a:pt x="11445" y="9786"/>
                  </a:moveTo>
                  <a:cubicBezTo>
                    <a:pt x="11437" y="9786"/>
                    <a:pt x="11429" y="9786"/>
                    <a:pt x="11420" y="9787"/>
                  </a:cubicBezTo>
                  <a:cubicBezTo>
                    <a:pt x="11292" y="9797"/>
                    <a:pt x="11195" y="9915"/>
                    <a:pt x="11208" y="10043"/>
                  </a:cubicBezTo>
                  <a:lnTo>
                    <a:pt x="11228" y="10310"/>
                  </a:lnTo>
                  <a:cubicBezTo>
                    <a:pt x="11292" y="11110"/>
                    <a:pt x="11356" y="11943"/>
                    <a:pt x="11356" y="12799"/>
                  </a:cubicBezTo>
                  <a:cubicBezTo>
                    <a:pt x="11356" y="14325"/>
                    <a:pt x="10054" y="15779"/>
                    <a:pt x="9828" y="15971"/>
                  </a:cubicBezTo>
                  <a:cubicBezTo>
                    <a:pt x="9754" y="16025"/>
                    <a:pt x="9710" y="16120"/>
                    <a:pt x="9733" y="16227"/>
                  </a:cubicBezTo>
                  <a:cubicBezTo>
                    <a:pt x="9764" y="16335"/>
                    <a:pt x="9861" y="16409"/>
                    <a:pt x="9967" y="16409"/>
                  </a:cubicBezTo>
                  <a:cubicBezTo>
                    <a:pt x="9990" y="16409"/>
                    <a:pt x="10000" y="16409"/>
                    <a:pt x="10020" y="16399"/>
                  </a:cubicBezTo>
                  <a:cubicBezTo>
                    <a:pt x="10074" y="16389"/>
                    <a:pt x="10128" y="16376"/>
                    <a:pt x="10415" y="16045"/>
                  </a:cubicBezTo>
                  <a:cubicBezTo>
                    <a:pt x="10567" y="15886"/>
                    <a:pt x="10779" y="15620"/>
                    <a:pt x="10992" y="15276"/>
                  </a:cubicBezTo>
                  <a:cubicBezTo>
                    <a:pt x="11377" y="14689"/>
                    <a:pt x="11836" y="13781"/>
                    <a:pt x="11836" y="12799"/>
                  </a:cubicBezTo>
                  <a:cubicBezTo>
                    <a:pt x="11836" y="11923"/>
                    <a:pt x="11772" y="11089"/>
                    <a:pt x="11707" y="10277"/>
                  </a:cubicBezTo>
                  <a:lnTo>
                    <a:pt x="11687" y="10010"/>
                  </a:lnTo>
                  <a:cubicBezTo>
                    <a:pt x="11677" y="9880"/>
                    <a:pt x="11572" y="9786"/>
                    <a:pt x="11445" y="9786"/>
                  </a:cubicBezTo>
                  <a:close/>
                </a:path>
              </a:pathLst>
            </a:custGeom>
            <a:solidFill>
              <a:srgbClr val="490E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4" name="Google Shape;1314;p42"/>
          <p:cNvSpPr txBox="1"/>
          <p:nvPr/>
        </p:nvSpPr>
        <p:spPr>
          <a:xfrm>
            <a:off x="7125901" y="2150125"/>
            <a:ext cx="12672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 composed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5" name="Google Shape;1315;p42"/>
          <p:cNvSpPr txBox="1"/>
          <p:nvPr/>
        </p:nvSpPr>
        <p:spPr>
          <a:xfrm>
            <a:off x="732374" y="2150125"/>
            <a:ext cx="12666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Earth is the third planet from the Sun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6" name="Google Shape;1316;p42"/>
          <p:cNvSpPr txBox="1"/>
          <p:nvPr/>
        </p:nvSpPr>
        <p:spPr>
          <a:xfrm>
            <a:off x="731926" y="3810575"/>
            <a:ext cx="12672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7" name="Google Shape;1317;p42"/>
          <p:cNvSpPr txBox="1"/>
          <p:nvPr/>
        </p:nvSpPr>
        <p:spPr>
          <a:xfrm>
            <a:off x="536053" y="1761031"/>
            <a:ext cx="15633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Goal 01</a:t>
            </a:r>
            <a:endParaRPr sz="170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18" name="Google Shape;1318;p42"/>
          <p:cNvSpPr txBox="1"/>
          <p:nvPr/>
        </p:nvSpPr>
        <p:spPr>
          <a:xfrm>
            <a:off x="583627" y="3426231"/>
            <a:ext cx="15633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Goal 02</a:t>
            </a:r>
            <a:endParaRPr sz="170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19" name="Google Shape;1319;p42"/>
          <p:cNvSpPr txBox="1"/>
          <p:nvPr/>
        </p:nvSpPr>
        <p:spPr>
          <a:xfrm>
            <a:off x="6986718" y="1761031"/>
            <a:ext cx="15633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Goal 03</a:t>
            </a:r>
            <a:endParaRPr sz="170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20" name="Google Shape;1320;p42"/>
          <p:cNvSpPr/>
          <p:nvPr/>
        </p:nvSpPr>
        <p:spPr>
          <a:xfrm>
            <a:off x="6849000" y="3270855"/>
            <a:ext cx="1816200" cy="12885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1" name="Google Shape;1321;p42"/>
          <p:cNvSpPr txBox="1"/>
          <p:nvPr/>
        </p:nvSpPr>
        <p:spPr>
          <a:xfrm>
            <a:off x="7125901" y="3815350"/>
            <a:ext cx="12672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2" name="Google Shape;1322;p42"/>
          <p:cNvSpPr txBox="1"/>
          <p:nvPr/>
        </p:nvSpPr>
        <p:spPr>
          <a:xfrm>
            <a:off x="6986718" y="3426256"/>
            <a:ext cx="15633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Goal 04</a:t>
            </a:r>
            <a:endParaRPr sz="170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43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Breast Cancer Infographics</a:t>
            </a:r>
            <a:endParaRPr/>
          </a:p>
        </p:txBody>
      </p:sp>
      <p:sp>
        <p:nvSpPr>
          <p:cNvPr id="1328" name="Google Shape;1328;p43"/>
          <p:cNvSpPr/>
          <p:nvPr/>
        </p:nvSpPr>
        <p:spPr>
          <a:xfrm>
            <a:off x="1468126" y="2212465"/>
            <a:ext cx="269428" cy="367591"/>
          </a:xfrm>
          <a:custGeom>
            <a:rect b="b" l="l" r="r" t="t"/>
            <a:pathLst>
              <a:path extrusionOk="0" h="3104" w="2275">
                <a:moveTo>
                  <a:pt x="576" y="0"/>
                </a:moveTo>
                <a:lnTo>
                  <a:pt x="0" y="253"/>
                </a:lnTo>
                <a:lnTo>
                  <a:pt x="883" y="2163"/>
                </a:lnTo>
                <a:cubicBezTo>
                  <a:pt x="728" y="2372"/>
                  <a:pt x="590" y="2584"/>
                  <a:pt x="475" y="2810"/>
                </a:cubicBezTo>
                <a:lnTo>
                  <a:pt x="1025" y="3103"/>
                </a:lnTo>
                <a:cubicBezTo>
                  <a:pt x="1362" y="2500"/>
                  <a:pt x="1783" y="1995"/>
                  <a:pt x="2275" y="1644"/>
                </a:cubicBezTo>
                <a:lnTo>
                  <a:pt x="1894" y="1139"/>
                </a:lnTo>
                <a:cubicBezTo>
                  <a:pt x="1699" y="1277"/>
                  <a:pt x="1503" y="1446"/>
                  <a:pt x="1335" y="1631"/>
                </a:cubicBezTo>
                <a:lnTo>
                  <a:pt x="576" y="0"/>
                </a:lnTo>
                <a:close/>
              </a:path>
            </a:pathLst>
          </a:custGeom>
          <a:solidFill>
            <a:srgbClr val="C835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9" name="Google Shape;1329;p43"/>
          <p:cNvSpPr/>
          <p:nvPr/>
        </p:nvSpPr>
        <p:spPr>
          <a:xfrm>
            <a:off x="1394701" y="2551640"/>
            <a:ext cx="1054382" cy="1662805"/>
          </a:xfrm>
          <a:custGeom>
            <a:rect b="b" l="l" r="r" t="t"/>
            <a:pathLst>
              <a:path extrusionOk="0" h="14041" w="8903">
                <a:moveTo>
                  <a:pt x="7919" y="0"/>
                </a:moveTo>
                <a:lnTo>
                  <a:pt x="7359" y="297"/>
                </a:lnTo>
                <a:cubicBezTo>
                  <a:pt x="8801" y="2774"/>
                  <a:pt x="7574" y="6163"/>
                  <a:pt x="4518" y="6163"/>
                </a:cubicBezTo>
                <a:cubicBezTo>
                  <a:pt x="4510" y="6163"/>
                  <a:pt x="4503" y="6163"/>
                  <a:pt x="4495" y="6163"/>
                </a:cubicBezTo>
                <a:cubicBezTo>
                  <a:pt x="4475" y="6163"/>
                  <a:pt x="4455" y="6163"/>
                  <a:pt x="4434" y="6163"/>
                </a:cubicBezTo>
                <a:cubicBezTo>
                  <a:pt x="1708" y="6163"/>
                  <a:pt x="291" y="3241"/>
                  <a:pt x="1365" y="843"/>
                </a:cubicBezTo>
                <a:lnTo>
                  <a:pt x="775" y="620"/>
                </a:lnTo>
                <a:lnTo>
                  <a:pt x="775" y="620"/>
                </a:lnTo>
                <a:cubicBezTo>
                  <a:pt x="0" y="2473"/>
                  <a:pt x="354" y="4775"/>
                  <a:pt x="1982" y="5968"/>
                </a:cubicBezTo>
                <a:lnTo>
                  <a:pt x="2669" y="10813"/>
                </a:lnTo>
                <a:lnTo>
                  <a:pt x="1601" y="14041"/>
                </a:lnTo>
                <a:lnTo>
                  <a:pt x="2261" y="14041"/>
                </a:lnTo>
                <a:lnTo>
                  <a:pt x="3329" y="10867"/>
                </a:lnTo>
                <a:lnTo>
                  <a:pt x="2682" y="6402"/>
                </a:lnTo>
                <a:lnTo>
                  <a:pt x="2682" y="6402"/>
                </a:lnTo>
                <a:cubicBezTo>
                  <a:pt x="3231" y="6672"/>
                  <a:pt x="3847" y="6803"/>
                  <a:pt x="4464" y="6803"/>
                </a:cubicBezTo>
                <a:cubicBezTo>
                  <a:pt x="5552" y="6803"/>
                  <a:pt x="6647" y="6395"/>
                  <a:pt x="7400" y="5617"/>
                </a:cubicBezTo>
                <a:cubicBezTo>
                  <a:pt x="8876" y="4185"/>
                  <a:pt x="8903" y="1783"/>
                  <a:pt x="7919" y="0"/>
                </a:cubicBezTo>
                <a:close/>
              </a:path>
            </a:pathLst>
          </a:custGeom>
          <a:solidFill>
            <a:srgbClr val="C835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0" name="Google Shape;1330;p43"/>
          <p:cNvSpPr/>
          <p:nvPr/>
        </p:nvSpPr>
        <p:spPr>
          <a:xfrm>
            <a:off x="1180348" y="1660475"/>
            <a:ext cx="969468" cy="2553954"/>
          </a:xfrm>
          <a:custGeom>
            <a:rect b="b" l="l" r="r" t="t"/>
            <a:pathLst>
              <a:path extrusionOk="0" h="21566" w="8186">
                <a:moveTo>
                  <a:pt x="7555" y="1"/>
                </a:moveTo>
                <a:lnTo>
                  <a:pt x="7555" y="759"/>
                </a:lnTo>
                <a:cubicBezTo>
                  <a:pt x="7555" y="1069"/>
                  <a:pt x="7330" y="1335"/>
                  <a:pt x="7020" y="1376"/>
                </a:cubicBezTo>
                <a:lnTo>
                  <a:pt x="2851" y="1911"/>
                </a:lnTo>
                <a:cubicBezTo>
                  <a:pt x="1221" y="2120"/>
                  <a:pt x="1" y="3512"/>
                  <a:pt x="1" y="5153"/>
                </a:cubicBezTo>
                <a:lnTo>
                  <a:pt x="1" y="21566"/>
                </a:lnTo>
                <a:lnTo>
                  <a:pt x="631" y="21566"/>
                </a:lnTo>
                <a:lnTo>
                  <a:pt x="631" y="5153"/>
                </a:lnTo>
                <a:cubicBezTo>
                  <a:pt x="631" y="3832"/>
                  <a:pt x="1615" y="2710"/>
                  <a:pt x="2936" y="2542"/>
                </a:cubicBezTo>
                <a:lnTo>
                  <a:pt x="7090" y="1996"/>
                </a:lnTo>
                <a:cubicBezTo>
                  <a:pt x="7724" y="1925"/>
                  <a:pt x="8185" y="1389"/>
                  <a:pt x="8185" y="759"/>
                </a:cubicBezTo>
                <a:lnTo>
                  <a:pt x="8185" y="1"/>
                </a:lnTo>
                <a:close/>
              </a:path>
            </a:pathLst>
          </a:custGeom>
          <a:solidFill>
            <a:srgbClr val="C835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1" name="Google Shape;1331;p43"/>
          <p:cNvSpPr/>
          <p:nvPr/>
        </p:nvSpPr>
        <p:spPr>
          <a:xfrm>
            <a:off x="3496432" y="4059575"/>
            <a:ext cx="75203" cy="154900"/>
          </a:xfrm>
          <a:custGeom>
            <a:rect b="b" l="l" r="r" t="t"/>
            <a:pathLst>
              <a:path extrusionOk="0" h="1308" w="635">
                <a:moveTo>
                  <a:pt x="1" y="1"/>
                </a:moveTo>
                <a:lnTo>
                  <a:pt x="1" y="1308"/>
                </a:lnTo>
                <a:lnTo>
                  <a:pt x="634" y="1308"/>
                </a:lnTo>
                <a:lnTo>
                  <a:pt x="634" y="1"/>
                </a:lnTo>
                <a:close/>
              </a:path>
            </a:pathLst>
          </a:custGeom>
          <a:solidFill>
            <a:srgbClr val="C835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2" name="Google Shape;1332;p43"/>
          <p:cNvSpPr/>
          <p:nvPr/>
        </p:nvSpPr>
        <p:spPr>
          <a:xfrm>
            <a:off x="3496432" y="3909883"/>
            <a:ext cx="75203" cy="75200"/>
          </a:xfrm>
          <a:custGeom>
            <a:rect b="b" l="l" r="r" t="t"/>
            <a:pathLst>
              <a:path extrusionOk="0" h="635" w="635">
                <a:moveTo>
                  <a:pt x="1" y="1"/>
                </a:moveTo>
                <a:lnTo>
                  <a:pt x="1" y="634"/>
                </a:lnTo>
                <a:lnTo>
                  <a:pt x="634" y="634"/>
                </a:lnTo>
                <a:lnTo>
                  <a:pt x="634" y="1"/>
                </a:lnTo>
                <a:close/>
              </a:path>
            </a:pathLst>
          </a:custGeom>
          <a:solidFill>
            <a:srgbClr val="C835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3" name="Google Shape;1333;p43"/>
          <p:cNvSpPr/>
          <p:nvPr/>
        </p:nvSpPr>
        <p:spPr>
          <a:xfrm>
            <a:off x="2601831" y="1660475"/>
            <a:ext cx="969823" cy="2174875"/>
          </a:xfrm>
          <a:custGeom>
            <a:rect b="b" l="l" r="r" t="t"/>
            <a:pathLst>
              <a:path extrusionOk="0" h="18365" w="8189">
                <a:moveTo>
                  <a:pt x="0" y="1"/>
                </a:moveTo>
                <a:lnTo>
                  <a:pt x="0" y="759"/>
                </a:lnTo>
                <a:cubicBezTo>
                  <a:pt x="0" y="1389"/>
                  <a:pt x="465" y="1925"/>
                  <a:pt x="1095" y="2009"/>
                </a:cubicBezTo>
                <a:lnTo>
                  <a:pt x="5267" y="2542"/>
                </a:lnTo>
                <a:cubicBezTo>
                  <a:pt x="6571" y="2710"/>
                  <a:pt x="7555" y="3832"/>
                  <a:pt x="7555" y="5153"/>
                </a:cubicBezTo>
                <a:lnTo>
                  <a:pt x="7555" y="18365"/>
                </a:lnTo>
                <a:lnTo>
                  <a:pt x="8188" y="18365"/>
                </a:lnTo>
                <a:lnTo>
                  <a:pt x="8188" y="5153"/>
                </a:lnTo>
                <a:cubicBezTo>
                  <a:pt x="8188" y="3512"/>
                  <a:pt x="6965" y="2120"/>
                  <a:pt x="5337" y="1911"/>
                </a:cubicBezTo>
                <a:lnTo>
                  <a:pt x="1179" y="1376"/>
                </a:lnTo>
                <a:cubicBezTo>
                  <a:pt x="873" y="1335"/>
                  <a:pt x="634" y="1069"/>
                  <a:pt x="634" y="759"/>
                </a:cubicBezTo>
                <a:lnTo>
                  <a:pt x="634" y="1"/>
                </a:lnTo>
                <a:close/>
              </a:path>
            </a:pathLst>
          </a:custGeom>
          <a:solidFill>
            <a:srgbClr val="C835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4" name="Google Shape;1334;p43"/>
          <p:cNvSpPr/>
          <p:nvPr/>
        </p:nvSpPr>
        <p:spPr>
          <a:xfrm>
            <a:off x="2967653" y="2227624"/>
            <a:ext cx="199673" cy="1986816"/>
          </a:xfrm>
          <a:custGeom>
            <a:rect b="b" l="l" r="r" t="t"/>
            <a:pathLst>
              <a:path extrusionOk="0" h="16777" w="1686">
                <a:moveTo>
                  <a:pt x="675" y="0"/>
                </a:moveTo>
                <a:lnTo>
                  <a:pt x="675" y="7019"/>
                </a:lnTo>
                <a:lnTo>
                  <a:pt x="675" y="7103"/>
                </a:lnTo>
                <a:cubicBezTo>
                  <a:pt x="591" y="7174"/>
                  <a:pt x="479" y="7245"/>
                  <a:pt x="395" y="7315"/>
                </a:cubicBezTo>
                <a:lnTo>
                  <a:pt x="618" y="7652"/>
                </a:lnTo>
                <a:lnTo>
                  <a:pt x="1" y="13603"/>
                </a:lnTo>
                <a:lnTo>
                  <a:pt x="1025" y="16777"/>
                </a:lnTo>
                <a:lnTo>
                  <a:pt x="1686" y="16777"/>
                </a:lnTo>
                <a:lnTo>
                  <a:pt x="648" y="13532"/>
                </a:lnTo>
                <a:lnTo>
                  <a:pt x="1322" y="7063"/>
                </a:lnTo>
                <a:lnTo>
                  <a:pt x="1322" y="0"/>
                </a:lnTo>
                <a:close/>
              </a:path>
            </a:pathLst>
          </a:custGeom>
          <a:solidFill>
            <a:srgbClr val="C835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5" name="Google Shape;1335;p43"/>
          <p:cNvSpPr/>
          <p:nvPr/>
        </p:nvSpPr>
        <p:spPr>
          <a:xfrm>
            <a:off x="1739088" y="2826392"/>
            <a:ext cx="224306" cy="222284"/>
          </a:xfrm>
          <a:custGeom>
            <a:rect b="b" l="l" r="r" t="t"/>
            <a:pathLst>
              <a:path extrusionOk="0" h="1877" w="1894">
                <a:moveTo>
                  <a:pt x="953" y="633"/>
                </a:moveTo>
                <a:cubicBezTo>
                  <a:pt x="1110" y="633"/>
                  <a:pt x="1264" y="735"/>
                  <a:pt x="1264" y="938"/>
                </a:cubicBezTo>
                <a:cubicBezTo>
                  <a:pt x="1264" y="1149"/>
                  <a:pt x="1110" y="1254"/>
                  <a:pt x="953" y="1254"/>
                </a:cubicBezTo>
                <a:cubicBezTo>
                  <a:pt x="797" y="1254"/>
                  <a:pt x="639" y="1149"/>
                  <a:pt x="630" y="938"/>
                </a:cubicBezTo>
                <a:cubicBezTo>
                  <a:pt x="639" y="735"/>
                  <a:pt x="797" y="633"/>
                  <a:pt x="953" y="633"/>
                </a:cubicBezTo>
                <a:close/>
                <a:moveTo>
                  <a:pt x="947" y="1"/>
                </a:moveTo>
                <a:cubicBezTo>
                  <a:pt x="480" y="1"/>
                  <a:pt x="14" y="313"/>
                  <a:pt x="0" y="938"/>
                </a:cubicBezTo>
                <a:cubicBezTo>
                  <a:pt x="14" y="1563"/>
                  <a:pt x="480" y="1876"/>
                  <a:pt x="947" y="1876"/>
                </a:cubicBezTo>
                <a:cubicBezTo>
                  <a:pt x="1414" y="1876"/>
                  <a:pt x="1880" y="1563"/>
                  <a:pt x="1894" y="938"/>
                </a:cubicBezTo>
                <a:cubicBezTo>
                  <a:pt x="1880" y="313"/>
                  <a:pt x="1414" y="1"/>
                  <a:pt x="947" y="1"/>
                </a:cubicBezTo>
                <a:close/>
              </a:path>
            </a:pathLst>
          </a:custGeom>
          <a:solidFill>
            <a:srgbClr val="C835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6" name="Google Shape;1336;p43"/>
          <p:cNvSpPr/>
          <p:nvPr/>
        </p:nvSpPr>
        <p:spPr>
          <a:xfrm>
            <a:off x="2889491" y="3125421"/>
            <a:ext cx="95099" cy="96280"/>
          </a:xfrm>
          <a:custGeom>
            <a:rect b="b" l="l" r="r" t="t"/>
            <a:pathLst>
              <a:path extrusionOk="0" h="813" w="803">
                <a:moveTo>
                  <a:pt x="536" y="0"/>
                </a:moveTo>
                <a:cubicBezTo>
                  <a:pt x="368" y="85"/>
                  <a:pt x="183" y="155"/>
                  <a:pt x="1" y="196"/>
                </a:cubicBezTo>
                <a:lnTo>
                  <a:pt x="156" y="813"/>
                </a:lnTo>
                <a:cubicBezTo>
                  <a:pt x="381" y="759"/>
                  <a:pt x="590" y="674"/>
                  <a:pt x="803" y="590"/>
                </a:cubicBezTo>
                <a:lnTo>
                  <a:pt x="536" y="0"/>
                </a:lnTo>
                <a:close/>
              </a:path>
            </a:pathLst>
          </a:custGeom>
          <a:solidFill>
            <a:srgbClr val="C835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7" name="Google Shape;1337;p43"/>
          <p:cNvSpPr/>
          <p:nvPr/>
        </p:nvSpPr>
        <p:spPr>
          <a:xfrm>
            <a:off x="2590225" y="3130158"/>
            <a:ext cx="95099" cy="93556"/>
          </a:xfrm>
          <a:custGeom>
            <a:rect b="b" l="l" r="r" t="t"/>
            <a:pathLst>
              <a:path extrusionOk="0" h="790" w="803">
                <a:moveTo>
                  <a:pt x="253" y="1"/>
                </a:moveTo>
                <a:lnTo>
                  <a:pt x="0" y="577"/>
                </a:lnTo>
                <a:cubicBezTo>
                  <a:pt x="213" y="675"/>
                  <a:pt x="435" y="746"/>
                  <a:pt x="647" y="789"/>
                </a:cubicBezTo>
                <a:lnTo>
                  <a:pt x="802" y="183"/>
                </a:lnTo>
                <a:cubicBezTo>
                  <a:pt x="604" y="129"/>
                  <a:pt x="422" y="72"/>
                  <a:pt x="253" y="1"/>
                </a:cubicBezTo>
                <a:close/>
              </a:path>
            </a:pathLst>
          </a:custGeom>
          <a:solidFill>
            <a:srgbClr val="C835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8" name="Google Shape;1338;p43"/>
          <p:cNvSpPr/>
          <p:nvPr/>
        </p:nvSpPr>
        <p:spPr>
          <a:xfrm>
            <a:off x="2746668" y="3160120"/>
            <a:ext cx="81480" cy="77805"/>
          </a:xfrm>
          <a:custGeom>
            <a:rect b="b" l="l" r="r" t="t"/>
            <a:pathLst>
              <a:path extrusionOk="0" h="657" w="688">
                <a:moveTo>
                  <a:pt x="630" y="1"/>
                </a:moveTo>
                <a:cubicBezTo>
                  <a:pt x="518" y="18"/>
                  <a:pt x="406" y="25"/>
                  <a:pt x="297" y="25"/>
                </a:cubicBezTo>
                <a:cubicBezTo>
                  <a:pt x="215" y="25"/>
                  <a:pt x="135" y="21"/>
                  <a:pt x="58" y="14"/>
                </a:cubicBezTo>
                <a:lnTo>
                  <a:pt x="0" y="648"/>
                </a:lnTo>
                <a:cubicBezTo>
                  <a:pt x="99" y="653"/>
                  <a:pt x="196" y="656"/>
                  <a:pt x="290" y="656"/>
                </a:cubicBezTo>
                <a:cubicBezTo>
                  <a:pt x="424" y="656"/>
                  <a:pt x="555" y="650"/>
                  <a:pt x="688" y="634"/>
                </a:cubicBezTo>
                <a:lnTo>
                  <a:pt x="630" y="1"/>
                </a:lnTo>
                <a:close/>
              </a:path>
            </a:pathLst>
          </a:custGeom>
          <a:solidFill>
            <a:srgbClr val="C835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9" name="Google Shape;1339;p43"/>
          <p:cNvSpPr/>
          <p:nvPr/>
        </p:nvSpPr>
        <p:spPr>
          <a:xfrm>
            <a:off x="2455692" y="3057206"/>
            <a:ext cx="103153" cy="104688"/>
          </a:xfrm>
          <a:custGeom>
            <a:rect b="b" l="l" r="r" t="t"/>
            <a:pathLst>
              <a:path extrusionOk="0" h="884" w="871">
                <a:moveTo>
                  <a:pt x="378" y="0"/>
                </a:moveTo>
                <a:lnTo>
                  <a:pt x="1" y="506"/>
                </a:lnTo>
                <a:cubicBezTo>
                  <a:pt x="156" y="617"/>
                  <a:pt x="365" y="785"/>
                  <a:pt x="533" y="883"/>
                </a:cubicBezTo>
                <a:lnTo>
                  <a:pt x="870" y="351"/>
                </a:lnTo>
                <a:cubicBezTo>
                  <a:pt x="715" y="253"/>
                  <a:pt x="520" y="98"/>
                  <a:pt x="378" y="0"/>
                </a:cubicBezTo>
                <a:close/>
              </a:path>
            </a:pathLst>
          </a:custGeom>
          <a:solidFill>
            <a:srgbClr val="C835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0" name="Google Shape;1340;p43"/>
          <p:cNvSpPr/>
          <p:nvPr/>
        </p:nvSpPr>
        <p:spPr>
          <a:xfrm>
            <a:off x="2337620" y="3835274"/>
            <a:ext cx="74729" cy="74726"/>
          </a:xfrm>
          <a:custGeom>
            <a:rect b="b" l="l" r="r" t="t"/>
            <a:pathLst>
              <a:path extrusionOk="0" h="631" w="631">
                <a:moveTo>
                  <a:pt x="1" y="1"/>
                </a:moveTo>
                <a:lnTo>
                  <a:pt x="1" y="631"/>
                </a:lnTo>
                <a:lnTo>
                  <a:pt x="631" y="631"/>
                </a:lnTo>
                <a:lnTo>
                  <a:pt x="631" y="1"/>
                </a:lnTo>
                <a:close/>
              </a:path>
            </a:pathLst>
          </a:custGeom>
          <a:solidFill>
            <a:srgbClr val="C835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41" name="Google Shape;1341;p43"/>
          <p:cNvGrpSpPr/>
          <p:nvPr/>
        </p:nvGrpSpPr>
        <p:grpSpPr>
          <a:xfrm>
            <a:off x="658950" y="1061444"/>
            <a:ext cx="3379569" cy="3794156"/>
            <a:chOff x="223591" y="2454599"/>
            <a:chExt cx="475460" cy="455546"/>
          </a:xfrm>
        </p:grpSpPr>
        <p:sp>
          <p:nvSpPr>
            <p:cNvPr id="1342" name="Google Shape;1342;p43"/>
            <p:cNvSpPr/>
            <p:nvPr/>
          </p:nvSpPr>
          <p:spPr>
            <a:xfrm rot="-5400000">
              <a:off x="235500" y="2446594"/>
              <a:ext cx="455546" cy="471555"/>
            </a:xfrm>
            <a:custGeom>
              <a:rect b="b" l="l" r="r" t="t"/>
              <a:pathLst>
                <a:path extrusionOk="0" h="16181" w="25887">
                  <a:moveTo>
                    <a:pt x="9486" y="1"/>
                  </a:moveTo>
                  <a:cubicBezTo>
                    <a:pt x="9225" y="1"/>
                    <a:pt x="8960" y="22"/>
                    <a:pt x="8691" y="70"/>
                  </a:cubicBezTo>
                  <a:cubicBezTo>
                    <a:pt x="4978" y="559"/>
                    <a:pt x="1683" y="3641"/>
                    <a:pt x="1451" y="7046"/>
                  </a:cubicBezTo>
                  <a:cubicBezTo>
                    <a:pt x="1368" y="7915"/>
                    <a:pt x="1439" y="8791"/>
                    <a:pt x="1133" y="9628"/>
                  </a:cubicBezTo>
                  <a:cubicBezTo>
                    <a:pt x="736" y="10617"/>
                    <a:pt x="166" y="11586"/>
                    <a:pt x="124" y="12666"/>
                  </a:cubicBezTo>
                  <a:cubicBezTo>
                    <a:pt x="1" y="15019"/>
                    <a:pt x="2656" y="16180"/>
                    <a:pt x="4952" y="16180"/>
                  </a:cubicBezTo>
                  <a:cubicBezTo>
                    <a:pt x="5113" y="16180"/>
                    <a:pt x="5272" y="16175"/>
                    <a:pt x="5428" y="16163"/>
                  </a:cubicBezTo>
                  <a:cubicBezTo>
                    <a:pt x="7436" y="16144"/>
                    <a:pt x="9577" y="15960"/>
                    <a:pt x="11638" y="15828"/>
                  </a:cubicBezTo>
                  <a:cubicBezTo>
                    <a:pt x="13036" y="15767"/>
                    <a:pt x="14443" y="15828"/>
                    <a:pt x="15831" y="15593"/>
                  </a:cubicBezTo>
                  <a:cubicBezTo>
                    <a:pt x="19796" y="14981"/>
                    <a:pt x="23603" y="12524"/>
                    <a:pt x="24814" y="8974"/>
                  </a:cubicBezTo>
                  <a:cubicBezTo>
                    <a:pt x="25886" y="5699"/>
                    <a:pt x="23713" y="1866"/>
                    <a:pt x="19919" y="1161"/>
                  </a:cubicBezTo>
                  <a:cubicBezTo>
                    <a:pt x="18936" y="897"/>
                    <a:pt x="17934" y="836"/>
                    <a:pt x="16928" y="836"/>
                  </a:cubicBezTo>
                  <a:cubicBezTo>
                    <a:pt x="16072" y="836"/>
                    <a:pt x="15214" y="880"/>
                    <a:pt x="14362" y="880"/>
                  </a:cubicBezTo>
                  <a:cubicBezTo>
                    <a:pt x="14253" y="880"/>
                    <a:pt x="14144" y="879"/>
                    <a:pt x="14035" y="878"/>
                  </a:cubicBezTo>
                  <a:cubicBezTo>
                    <a:pt x="12489" y="745"/>
                    <a:pt x="11048" y="1"/>
                    <a:pt x="9486" y="1"/>
                  </a:cubicBezTo>
                  <a:close/>
                </a:path>
              </a:pathLst>
            </a:custGeom>
            <a:solidFill>
              <a:srgbClr val="F9B9C8">
                <a:alpha val="1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43"/>
            <p:cNvSpPr/>
            <p:nvPr/>
          </p:nvSpPr>
          <p:spPr>
            <a:xfrm rot="-8001334">
              <a:off x="598070" y="2521427"/>
              <a:ext cx="106940" cy="27258"/>
            </a:xfrm>
            <a:custGeom>
              <a:rect b="b" l="l" r="r" t="t"/>
              <a:pathLst>
                <a:path extrusionOk="0" h="974" w="5806">
                  <a:moveTo>
                    <a:pt x="1696" y="1"/>
                  </a:moveTo>
                  <a:cubicBezTo>
                    <a:pt x="1311" y="1"/>
                    <a:pt x="0" y="125"/>
                    <a:pt x="440" y="694"/>
                  </a:cubicBezTo>
                  <a:cubicBezTo>
                    <a:pt x="1061" y="920"/>
                    <a:pt x="1744" y="973"/>
                    <a:pt x="2433" y="973"/>
                  </a:cubicBezTo>
                  <a:cubicBezTo>
                    <a:pt x="3024" y="973"/>
                    <a:pt x="3620" y="934"/>
                    <a:pt x="4185" y="929"/>
                  </a:cubicBezTo>
                  <a:cubicBezTo>
                    <a:pt x="4592" y="919"/>
                    <a:pt x="5806" y="591"/>
                    <a:pt x="5062" y="175"/>
                  </a:cubicBezTo>
                  <a:cubicBezTo>
                    <a:pt x="4837" y="66"/>
                    <a:pt x="4605" y="43"/>
                    <a:pt x="4370" y="43"/>
                  </a:cubicBezTo>
                  <a:cubicBezTo>
                    <a:pt x="4251" y="43"/>
                    <a:pt x="4132" y="49"/>
                    <a:pt x="4011" y="53"/>
                  </a:cubicBezTo>
                  <a:cubicBezTo>
                    <a:pt x="3852" y="60"/>
                    <a:pt x="3703" y="64"/>
                    <a:pt x="3559" y="64"/>
                  </a:cubicBezTo>
                  <a:cubicBezTo>
                    <a:pt x="2959" y="64"/>
                    <a:pt x="2461" y="9"/>
                    <a:pt x="1738" y="2"/>
                  </a:cubicBezTo>
                  <a:cubicBezTo>
                    <a:pt x="1725" y="1"/>
                    <a:pt x="1711" y="1"/>
                    <a:pt x="1696" y="1"/>
                  </a:cubicBezTo>
                  <a:close/>
                </a:path>
              </a:pathLst>
            </a:custGeom>
            <a:solidFill>
              <a:srgbClr val="F9B9C8">
                <a:alpha val="1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43"/>
            <p:cNvSpPr/>
            <p:nvPr/>
          </p:nvSpPr>
          <p:spPr>
            <a:xfrm rot="-5400000">
              <a:off x="215241" y="2794100"/>
              <a:ext cx="65164" cy="48464"/>
            </a:xfrm>
            <a:custGeom>
              <a:rect b="b" l="l" r="r" t="t"/>
              <a:pathLst>
                <a:path extrusionOk="0" h="1663" w="3703">
                  <a:moveTo>
                    <a:pt x="2355" y="0"/>
                  </a:moveTo>
                  <a:cubicBezTo>
                    <a:pt x="1551" y="0"/>
                    <a:pt x="1" y="1644"/>
                    <a:pt x="910" y="1663"/>
                  </a:cubicBezTo>
                  <a:cubicBezTo>
                    <a:pt x="1245" y="1408"/>
                    <a:pt x="1499" y="1083"/>
                    <a:pt x="1940" y="950"/>
                  </a:cubicBezTo>
                  <a:cubicBezTo>
                    <a:pt x="2501" y="828"/>
                    <a:pt x="3702" y="165"/>
                    <a:pt x="2459" y="10"/>
                  </a:cubicBezTo>
                  <a:cubicBezTo>
                    <a:pt x="2426" y="3"/>
                    <a:pt x="2391" y="0"/>
                    <a:pt x="2355" y="0"/>
                  </a:cubicBezTo>
                  <a:close/>
                </a:path>
              </a:pathLst>
            </a:custGeom>
            <a:solidFill>
              <a:srgbClr val="F9B9C8">
                <a:alpha val="1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43"/>
            <p:cNvSpPr/>
            <p:nvPr/>
          </p:nvSpPr>
          <p:spPr>
            <a:xfrm rot="-5400000">
              <a:off x="276666" y="2834481"/>
              <a:ext cx="13216" cy="18593"/>
            </a:xfrm>
            <a:custGeom>
              <a:rect b="b" l="l" r="r" t="t"/>
              <a:pathLst>
                <a:path extrusionOk="0" h="638" w="751">
                  <a:moveTo>
                    <a:pt x="321" y="0"/>
                  </a:moveTo>
                  <a:cubicBezTo>
                    <a:pt x="133" y="0"/>
                    <a:pt x="1" y="235"/>
                    <a:pt x="1" y="394"/>
                  </a:cubicBezTo>
                  <a:cubicBezTo>
                    <a:pt x="18" y="570"/>
                    <a:pt x="96" y="638"/>
                    <a:pt x="189" y="638"/>
                  </a:cubicBezTo>
                  <a:cubicBezTo>
                    <a:pt x="422" y="638"/>
                    <a:pt x="751" y="212"/>
                    <a:pt x="451" y="36"/>
                  </a:cubicBezTo>
                  <a:cubicBezTo>
                    <a:pt x="406" y="11"/>
                    <a:pt x="362" y="0"/>
                    <a:pt x="321" y="0"/>
                  </a:cubicBezTo>
                  <a:close/>
                </a:path>
              </a:pathLst>
            </a:custGeom>
            <a:solidFill>
              <a:srgbClr val="F9B9C8">
                <a:alpha val="1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6" name="Google Shape;1346;p43"/>
          <p:cNvSpPr/>
          <p:nvPr/>
        </p:nvSpPr>
        <p:spPr>
          <a:xfrm>
            <a:off x="6139900" y="1383050"/>
            <a:ext cx="1814400" cy="3123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7" name="Google Shape;1347;p43"/>
          <p:cNvSpPr txBox="1"/>
          <p:nvPr/>
        </p:nvSpPr>
        <p:spPr>
          <a:xfrm>
            <a:off x="6184450" y="1324402"/>
            <a:ext cx="1725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Implant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48" name="Google Shape;1348;p43"/>
          <p:cNvSpPr/>
          <p:nvPr/>
        </p:nvSpPr>
        <p:spPr>
          <a:xfrm>
            <a:off x="5399225" y="1643500"/>
            <a:ext cx="26736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160450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espite being red, Mars is a cold place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9" name="Google Shape;1349;p43"/>
          <p:cNvSpPr/>
          <p:nvPr/>
        </p:nvSpPr>
        <p:spPr>
          <a:xfrm>
            <a:off x="6139900" y="2448979"/>
            <a:ext cx="1814400" cy="3123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0" name="Google Shape;1350;p43"/>
          <p:cNvSpPr txBox="1"/>
          <p:nvPr/>
        </p:nvSpPr>
        <p:spPr>
          <a:xfrm>
            <a:off x="6184450" y="2390331"/>
            <a:ext cx="1725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Special bra</a:t>
            </a:r>
            <a:endParaRPr sz="1700">
              <a:solidFill>
                <a:srgbClr val="F3B4A8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51" name="Google Shape;1351;p43"/>
          <p:cNvSpPr/>
          <p:nvPr/>
        </p:nvSpPr>
        <p:spPr>
          <a:xfrm>
            <a:off x="5399225" y="2709475"/>
            <a:ext cx="26736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object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2" name="Google Shape;1352;p43"/>
          <p:cNvSpPr/>
          <p:nvPr/>
        </p:nvSpPr>
        <p:spPr>
          <a:xfrm>
            <a:off x="6139900" y="3514950"/>
            <a:ext cx="1814400" cy="312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3" name="Google Shape;1353;p43"/>
          <p:cNvSpPr txBox="1"/>
          <p:nvPr/>
        </p:nvSpPr>
        <p:spPr>
          <a:xfrm>
            <a:off x="6184450" y="3456300"/>
            <a:ext cx="1725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It’s fine</a:t>
            </a:r>
            <a:endParaRPr sz="17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54" name="Google Shape;1354;p43"/>
          <p:cNvSpPr/>
          <p:nvPr/>
        </p:nvSpPr>
        <p:spPr>
          <a:xfrm>
            <a:off x="5399225" y="3775425"/>
            <a:ext cx="26736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0000" spcFirstLastPara="1" rIns="160850" wrap="square" tIns="91425">
            <a:noAutofit/>
          </a:bodyPr>
          <a:lstStyle/>
          <a:p>
            <a:pPr indent="0" lvl="0" marL="0" marR="2057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/>
          <p:nvPr/>
        </p:nvSpPr>
        <p:spPr>
          <a:xfrm rot="1385223">
            <a:off x="3400467" y="3532213"/>
            <a:ext cx="1078214" cy="964883"/>
          </a:xfrm>
          <a:custGeom>
            <a:rect b="b" l="l" r="r" t="t"/>
            <a:pathLst>
              <a:path extrusionOk="0" h="16181" w="25887">
                <a:moveTo>
                  <a:pt x="9486" y="1"/>
                </a:moveTo>
                <a:cubicBezTo>
                  <a:pt x="9225" y="1"/>
                  <a:pt x="8960" y="22"/>
                  <a:pt x="8691" y="70"/>
                </a:cubicBezTo>
                <a:cubicBezTo>
                  <a:pt x="4978" y="559"/>
                  <a:pt x="1683" y="3641"/>
                  <a:pt x="1451" y="7046"/>
                </a:cubicBezTo>
                <a:cubicBezTo>
                  <a:pt x="1368" y="7915"/>
                  <a:pt x="1439" y="8791"/>
                  <a:pt x="1133" y="9628"/>
                </a:cubicBezTo>
                <a:cubicBezTo>
                  <a:pt x="736" y="10617"/>
                  <a:pt x="166" y="11586"/>
                  <a:pt x="124" y="12666"/>
                </a:cubicBezTo>
                <a:cubicBezTo>
                  <a:pt x="1" y="15019"/>
                  <a:pt x="2656" y="16180"/>
                  <a:pt x="4952" y="16180"/>
                </a:cubicBezTo>
                <a:cubicBezTo>
                  <a:pt x="5113" y="16180"/>
                  <a:pt x="5272" y="16175"/>
                  <a:pt x="5428" y="16163"/>
                </a:cubicBezTo>
                <a:cubicBezTo>
                  <a:pt x="7436" y="16144"/>
                  <a:pt x="9577" y="15960"/>
                  <a:pt x="11638" y="15828"/>
                </a:cubicBezTo>
                <a:cubicBezTo>
                  <a:pt x="13036" y="15767"/>
                  <a:pt x="14443" y="15828"/>
                  <a:pt x="15831" y="15593"/>
                </a:cubicBezTo>
                <a:cubicBezTo>
                  <a:pt x="19796" y="14981"/>
                  <a:pt x="23603" y="12524"/>
                  <a:pt x="24814" y="8974"/>
                </a:cubicBezTo>
                <a:cubicBezTo>
                  <a:pt x="25886" y="5699"/>
                  <a:pt x="23713" y="1866"/>
                  <a:pt x="19919" y="1161"/>
                </a:cubicBezTo>
                <a:cubicBezTo>
                  <a:pt x="18936" y="897"/>
                  <a:pt x="17934" y="836"/>
                  <a:pt x="16928" y="836"/>
                </a:cubicBezTo>
                <a:cubicBezTo>
                  <a:pt x="16072" y="836"/>
                  <a:pt x="15214" y="880"/>
                  <a:pt x="14362" y="880"/>
                </a:cubicBezTo>
                <a:cubicBezTo>
                  <a:pt x="14253" y="880"/>
                  <a:pt x="14144" y="879"/>
                  <a:pt x="14035" y="878"/>
                </a:cubicBezTo>
                <a:cubicBezTo>
                  <a:pt x="12489" y="745"/>
                  <a:pt x="11048" y="1"/>
                  <a:pt x="9486" y="1"/>
                </a:cubicBezTo>
                <a:close/>
              </a:path>
            </a:pathLst>
          </a:custGeom>
          <a:solidFill>
            <a:srgbClr val="F9EAEE">
              <a:alpha val="321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7"/>
          <p:cNvSpPr/>
          <p:nvPr/>
        </p:nvSpPr>
        <p:spPr>
          <a:xfrm rot="-9000089">
            <a:off x="3343352" y="2477876"/>
            <a:ext cx="1046270" cy="955866"/>
          </a:xfrm>
          <a:custGeom>
            <a:rect b="b" l="l" r="r" t="t"/>
            <a:pathLst>
              <a:path extrusionOk="0" h="16181" w="25887">
                <a:moveTo>
                  <a:pt x="9486" y="1"/>
                </a:moveTo>
                <a:cubicBezTo>
                  <a:pt x="9225" y="1"/>
                  <a:pt x="8960" y="22"/>
                  <a:pt x="8691" y="70"/>
                </a:cubicBezTo>
                <a:cubicBezTo>
                  <a:pt x="4978" y="559"/>
                  <a:pt x="1683" y="3641"/>
                  <a:pt x="1451" y="7046"/>
                </a:cubicBezTo>
                <a:cubicBezTo>
                  <a:pt x="1368" y="7915"/>
                  <a:pt x="1439" y="8791"/>
                  <a:pt x="1133" y="9628"/>
                </a:cubicBezTo>
                <a:cubicBezTo>
                  <a:pt x="736" y="10617"/>
                  <a:pt x="166" y="11586"/>
                  <a:pt x="124" y="12666"/>
                </a:cubicBezTo>
                <a:cubicBezTo>
                  <a:pt x="1" y="15019"/>
                  <a:pt x="2656" y="16180"/>
                  <a:pt x="4952" y="16180"/>
                </a:cubicBezTo>
                <a:cubicBezTo>
                  <a:pt x="5113" y="16180"/>
                  <a:pt x="5272" y="16175"/>
                  <a:pt x="5428" y="16163"/>
                </a:cubicBezTo>
                <a:cubicBezTo>
                  <a:pt x="7436" y="16144"/>
                  <a:pt x="9577" y="15960"/>
                  <a:pt x="11638" y="15828"/>
                </a:cubicBezTo>
                <a:cubicBezTo>
                  <a:pt x="13036" y="15767"/>
                  <a:pt x="14443" y="15828"/>
                  <a:pt x="15831" y="15593"/>
                </a:cubicBezTo>
                <a:cubicBezTo>
                  <a:pt x="19796" y="14981"/>
                  <a:pt x="23603" y="12524"/>
                  <a:pt x="24814" y="8974"/>
                </a:cubicBezTo>
                <a:cubicBezTo>
                  <a:pt x="25886" y="5699"/>
                  <a:pt x="23713" y="1866"/>
                  <a:pt x="19919" y="1161"/>
                </a:cubicBezTo>
                <a:cubicBezTo>
                  <a:pt x="18936" y="897"/>
                  <a:pt x="17934" y="836"/>
                  <a:pt x="16928" y="836"/>
                </a:cubicBezTo>
                <a:cubicBezTo>
                  <a:pt x="16072" y="836"/>
                  <a:pt x="15214" y="880"/>
                  <a:pt x="14362" y="880"/>
                </a:cubicBezTo>
                <a:cubicBezTo>
                  <a:pt x="14253" y="880"/>
                  <a:pt x="14144" y="879"/>
                  <a:pt x="14035" y="878"/>
                </a:cubicBezTo>
                <a:cubicBezTo>
                  <a:pt x="12489" y="745"/>
                  <a:pt x="11048" y="1"/>
                  <a:pt x="9486" y="1"/>
                </a:cubicBezTo>
                <a:close/>
              </a:path>
            </a:pathLst>
          </a:custGeom>
          <a:solidFill>
            <a:srgbClr val="F9EAEE">
              <a:alpha val="321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7"/>
          <p:cNvSpPr/>
          <p:nvPr/>
        </p:nvSpPr>
        <p:spPr>
          <a:xfrm rot="10800000">
            <a:off x="4612285" y="3517743"/>
            <a:ext cx="1139740" cy="968756"/>
          </a:xfrm>
          <a:custGeom>
            <a:rect b="b" l="l" r="r" t="t"/>
            <a:pathLst>
              <a:path extrusionOk="0" h="16181" w="25887">
                <a:moveTo>
                  <a:pt x="9486" y="1"/>
                </a:moveTo>
                <a:cubicBezTo>
                  <a:pt x="9225" y="1"/>
                  <a:pt x="8960" y="22"/>
                  <a:pt x="8691" y="70"/>
                </a:cubicBezTo>
                <a:cubicBezTo>
                  <a:pt x="4978" y="559"/>
                  <a:pt x="1683" y="3641"/>
                  <a:pt x="1451" y="7046"/>
                </a:cubicBezTo>
                <a:cubicBezTo>
                  <a:pt x="1368" y="7915"/>
                  <a:pt x="1439" y="8791"/>
                  <a:pt x="1133" y="9628"/>
                </a:cubicBezTo>
                <a:cubicBezTo>
                  <a:pt x="736" y="10617"/>
                  <a:pt x="166" y="11586"/>
                  <a:pt x="124" y="12666"/>
                </a:cubicBezTo>
                <a:cubicBezTo>
                  <a:pt x="1" y="15019"/>
                  <a:pt x="2656" y="16180"/>
                  <a:pt x="4952" y="16180"/>
                </a:cubicBezTo>
                <a:cubicBezTo>
                  <a:pt x="5113" y="16180"/>
                  <a:pt x="5272" y="16175"/>
                  <a:pt x="5428" y="16163"/>
                </a:cubicBezTo>
                <a:cubicBezTo>
                  <a:pt x="7436" y="16144"/>
                  <a:pt x="9577" y="15960"/>
                  <a:pt x="11638" y="15828"/>
                </a:cubicBezTo>
                <a:cubicBezTo>
                  <a:pt x="13036" y="15767"/>
                  <a:pt x="14443" y="15828"/>
                  <a:pt x="15831" y="15593"/>
                </a:cubicBezTo>
                <a:cubicBezTo>
                  <a:pt x="19796" y="14981"/>
                  <a:pt x="23603" y="12524"/>
                  <a:pt x="24814" y="8974"/>
                </a:cubicBezTo>
                <a:cubicBezTo>
                  <a:pt x="25886" y="5699"/>
                  <a:pt x="23713" y="1866"/>
                  <a:pt x="19919" y="1161"/>
                </a:cubicBezTo>
                <a:cubicBezTo>
                  <a:pt x="18936" y="897"/>
                  <a:pt x="17934" y="836"/>
                  <a:pt x="16928" y="836"/>
                </a:cubicBezTo>
                <a:cubicBezTo>
                  <a:pt x="16072" y="836"/>
                  <a:pt x="15214" y="880"/>
                  <a:pt x="14362" y="880"/>
                </a:cubicBezTo>
                <a:cubicBezTo>
                  <a:pt x="14253" y="880"/>
                  <a:pt x="14144" y="879"/>
                  <a:pt x="14035" y="878"/>
                </a:cubicBezTo>
                <a:cubicBezTo>
                  <a:pt x="12489" y="745"/>
                  <a:pt x="11048" y="1"/>
                  <a:pt x="9486" y="1"/>
                </a:cubicBezTo>
                <a:close/>
              </a:path>
            </a:pathLst>
          </a:custGeom>
          <a:solidFill>
            <a:srgbClr val="F9EAEE">
              <a:alpha val="321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7"/>
          <p:cNvSpPr/>
          <p:nvPr/>
        </p:nvSpPr>
        <p:spPr>
          <a:xfrm rot="1799874">
            <a:off x="4612297" y="2518286"/>
            <a:ext cx="1139748" cy="1001882"/>
          </a:xfrm>
          <a:custGeom>
            <a:rect b="b" l="l" r="r" t="t"/>
            <a:pathLst>
              <a:path extrusionOk="0" h="16181" w="25887">
                <a:moveTo>
                  <a:pt x="9486" y="1"/>
                </a:moveTo>
                <a:cubicBezTo>
                  <a:pt x="9225" y="1"/>
                  <a:pt x="8960" y="22"/>
                  <a:pt x="8691" y="70"/>
                </a:cubicBezTo>
                <a:cubicBezTo>
                  <a:pt x="4978" y="559"/>
                  <a:pt x="1683" y="3641"/>
                  <a:pt x="1451" y="7046"/>
                </a:cubicBezTo>
                <a:cubicBezTo>
                  <a:pt x="1368" y="7915"/>
                  <a:pt x="1439" y="8791"/>
                  <a:pt x="1133" y="9628"/>
                </a:cubicBezTo>
                <a:cubicBezTo>
                  <a:pt x="736" y="10617"/>
                  <a:pt x="166" y="11586"/>
                  <a:pt x="124" y="12666"/>
                </a:cubicBezTo>
                <a:cubicBezTo>
                  <a:pt x="1" y="15019"/>
                  <a:pt x="2656" y="16180"/>
                  <a:pt x="4952" y="16180"/>
                </a:cubicBezTo>
                <a:cubicBezTo>
                  <a:pt x="5113" y="16180"/>
                  <a:pt x="5272" y="16175"/>
                  <a:pt x="5428" y="16163"/>
                </a:cubicBezTo>
                <a:cubicBezTo>
                  <a:pt x="7436" y="16144"/>
                  <a:pt x="9577" y="15960"/>
                  <a:pt x="11638" y="15828"/>
                </a:cubicBezTo>
                <a:cubicBezTo>
                  <a:pt x="13036" y="15767"/>
                  <a:pt x="14443" y="15828"/>
                  <a:pt x="15831" y="15593"/>
                </a:cubicBezTo>
                <a:cubicBezTo>
                  <a:pt x="19796" y="14981"/>
                  <a:pt x="23603" y="12524"/>
                  <a:pt x="24814" y="8974"/>
                </a:cubicBezTo>
                <a:cubicBezTo>
                  <a:pt x="25886" y="5699"/>
                  <a:pt x="23713" y="1866"/>
                  <a:pt x="19919" y="1161"/>
                </a:cubicBezTo>
                <a:cubicBezTo>
                  <a:pt x="18936" y="897"/>
                  <a:pt x="17934" y="836"/>
                  <a:pt x="16928" y="836"/>
                </a:cubicBezTo>
                <a:cubicBezTo>
                  <a:pt x="16072" y="836"/>
                  <a:pt x="15214" y="880"/>
                  <a:pt x="14362" y="880"/>
                </a:cubicBezTo>
                <a:cubicBezTo>
                  <a:pt x="14253" y="880"/>
                  <a:pt x="14144" y="879"/>
                  <a:pt x="14035" y="878"/>
                </a:cubicBezTo>
                <a:cubicBezTo>
                  <a:pt x="12489" y="745"/>
                  <a:pt x="11048" y="1"/>
                  <a:pt x="9486" y="1"/>
                </a:cubicBezTo>
                <a:close/>
              </a:path>
            </a:pathLst>
          </a:custGeom>
          <a:solidFill>
            <a:srgbClr val="F9EAEE">
              <a:alpha val="321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7"/>
          <p:cNvSpPr/>
          <p:nvPr/>
        </p:nvSpPr>
        <p:spPr>
          <a:xfrm rot="-9414761">
            <a:off x="4622422" y="1418086"/>
            <a:ext cx="1098337" cy="958738"/>
          </a:xfrm>
          <a:custGeom>
            <a:rect b="b" l="l" r="r" t="t"/>
            <a:pathLst>
              <a:path extrusionOk="0" h="16181" w="25887">
                <a:moveTo>
                  <a:pt x="9486" y="1"/>
                </a:moveTo>
                <a:cubicBezTo>
                  <a:pt x="9225" y="1"/>
                  <a:pt x="8960" y="22"/>
                  <a:pt x="8691" y="70"/>
                </a:cubicBezTo>
                <a:cubicBezTo>
                  <a:pt x="4978" y="559"/>
                  <a:pt x="1683" y="3641"/>
                  <a:pt x="1451" y="7046"/>
                </a:cubicBezTo>
                <a:cubicBezTo>
                  <a:pt x="1368" y="7915"/>
                  <a:pt x="1439" y="8791"/>
                  <a:pt x="1133" y="9628"/>
                </a:cubicBezTo>
                <a:cubicBezTo>
                  <a:pt x="736" y="10617"/>
                  <a:pt x="166" y="11586"/>
                  <a:pt x="124" y="12666"/>
                </a:cubicBezTo>
                <a:cubicBezTo>
                  <a:pt x="1" y="15019"/>
                  <a:pt x="2656" y="16180"/>
                  <a:pt x="4952" y="16180"/>
                </a:cubicBezTo>
                <a:cubicBezTo>
                  <a:pt x="5113" y="16180"/>
                  <a:pt x="5272" y="16175"/>
                  <a:pt x="5428" y="16163"/>
                </a:cubicBezTo>
                <a:cubicBezTo>
                  <a:pt x="7436" y="16144"/>
                  <a:pt x="9577" y="15960"/>
                  <a:pt x="11638" y="15828"/>
                </a:cubicBezTo>
                <a:cubicBezTo>
                  <a:pt x="13036" y="15767"/>
                  <a:pt x="14443" y="15828"/>
                  <a:pt x="15831" y="15593"/>
                </a:cubicBezTo>
                <a:cubicBezTo>
                  <a:pt x="19796" y="14981"/>
                  <a:pt x="23603" y="12524"/>
                  <a:pt x="24814" y="8974"/>
                </a:cubicBezTo>
                <a:cubicBezTo>
                  <a:pt x="25886" y="5699"/>
                  <a:pt x="23713" y="1866"/>
                  <a:pt x="19919" y="1161"/>
                </a:cubicBezTo>
                <a:cubicBezTo>
                  <a:pt x="18936" y="897"/>
                  <a:pt x="17934" y="836"/>
                  <a:pt x="16928" y="836"/>
                </a:cubicBezTo>
                <a:cubicBezTo>
                  <a:pt x="16072" y="836"/>
                  <a:pt x="15214" y="880"/>
                  <a:pt x="14362" y="880"/>
                </a:cubicBezTo>
                <a:cubicBezTo>
                  <a:pt x="14253" y="880"/>
                  <a:pt x="14144" y="879"/>
                  <a:pt x="14035" y="878"/>
                </a:cubicBezTo>
                <a:cubicBezTo>
                  <a:pt x="12489" y="745"/>
                  <a:pt x="11048" y="1"/>
                  <a:pt x="9486" y="1"/>
                </a:cubicBezTo>
                <a:close/>
              </a:path>
            </a:pathLst>
          </a:custGeom>
          <a:solidFill>
            <a:srgbClr val="F9EAEE">
              <a:alpha val="321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7"/>
          <p:cNvSpPr/>
          <p:nvPr/>
        </p:nvSpPr>
        <p:spPr>
          <a:xfrm>
            <a:off x="3348625" y="1424460"/>
            <a:ext cx="1139740" cy="1001887"/>
          </a:xfrm>
          <a:custGeom>
            <a:rect b="b" l="l" r="r" t="t"/>
            <a:pathLst>
              <a:path extrusionOk="0" h="16181" w="25887">
                <a:moveTo>
                  <a:pt x="9486" y="1"/>
                </a:moveTo>
                <a:cubicBezTo>
                  <a:pt x="9225" y="1"/>
                  <a:pt x="8960" y="22"/>
                  <a:pt x="8691" y="70"/>
                </a:cubicBezTo>
                <a:cubicBezTo>
                  <a:pt x="4978" y="559"/>
                  <a:pt x="1683" y="3641"/>
                  <a:pt x="1451" y="7046"/>
                </a:cubicBezTo>
                <a:cubicBezTo>
                  <a:pt x="1368" y="7915"/>
                  <a:pt x="1439" y="8791"/>
                  <a:pt x="1133" y="9628"/>
                </a:cubicBezTo>
                <a:cubicBezTo>
                  <a:pt x="736" y="10617"/>
                  <a:pt x="166" y="11586"/>
                  <a:pt x="124" y="12666"/>
                </a:cubicBezTo>
                <a:cubicBezTo>
                  <a:pt x="1" y="15019"/>
                  <a:pt x="2656" y="16180"/>
                  <a:pt x="4952" y="16180"/>
                </a:cubicBezTo>
                <a:cubicBezTo>
                  <a:pt x="5113" y="16180"/>
                  <a:pt x="5272" y="16175"/>
                  <a:pt x="5428" y="16163"/>
                </a:cubicBezTo>
                <a:cubicBezTo>
                  <a:pt x="7436" y="16144"/>
                  <a:pt x="9577" y="15960"/>
                  <a:pt x="11638" y="15828"/>
                </a:cubicBezTo>
                <a:cubicBezTo>
                  <a:pt x="13036" y="15767"/>
                  <a:pt x="14443" y="15828"/>
                  <a:pt x="15831" y="15593"/>
                </a:cubicBezTo>
                <a:cubicBezTo>
                  <a:pt x="19796" y="14981"/>
                  <a:pt x="23603" y="12524"/>
                  <a:pt x="24814" y="8974"/>
                </a:cubicBezTo>
                <a:cubicBezTo>
                  <a:pt x="25886" y="5699"/>
                  <a:pt x="23713" y="1866"/>
                  <a:pt x="19919" y="1161"/>
                </a:cubicBezTo>
                <a:cubicBezTo>
                  <a:pt x="18936" y="897"/>
                  <a:pt x="17934" y="836"/>
                  <a:pt x="16928" y="836"/>
                </a:cubicBezTo>
                <a:cubicBezTo>
                  <a:pt x="16072" y="836"/>
                  <a:pt x="15214" y="880"/>
                  <a:pt x="14362" y="880"/>
                </a:cubicBezTo>
                <a:cubicBezTo>
                  <a:pt x="14253" y="880"/>
                  <a:pt x="14144" y="879"/>
                  <a:pt x="14035" y="878"/>
                </a:cubicBezTo>
                <a:cubicBezTo>
                  <a:pt x="12489" y="745"/>
                  <a:pt x="11048" y="1"/>
                  <a:pt x="9486" y="1"/>
                </a:cubicBezTo>
                <a:close/>
              </a:path>
            </a:pathLst>
          </a:custGeom>
          <a:solidFill>
            <a:srgbClr val="F9EAEE">
              <a:alpha val="321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7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Breast Cancer</a:t>
            </a:r>
            <a:r>
              <a:rPr lang="en"/>
              <a:t> Infographics</a:t>
            </a:r>
            <a:endParaRPr/>
          </a:p>
        </p:txBody>
      </p:sp>
      <p:sp>
        <p:nvSpPr>
          <p:cNvPr id="209" name="Google Shape;209;p17"/>
          <p:cNvSpPr txBox="1"/>
          <p:nvPr/>
        </p:nvSpPr>
        <p:spPr>
          <a:xfrm>
            <a:off x="1031600" y="3565698"/>
            <a:ext cx="195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Lymph discharge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0" name="Google Shape;210;p17"/>
          <p:cNvSpPr txBox="1"/>
          <p:nvPr/>
        </p:nvSpPr>
        <p:spPr>
          <a:xfrm>
            <a:off x="1031600" y="3854675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composed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17"/>
          <p:cNvSpPr txBox="1"/>
          <p:nvPr/>
        </p:nvSpPr>
        <p:spPr>
          <a:xfrm>
            <a:off x="1031600" y="1514400"/>
            <a:ext cx="195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Dimpling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2" name="Google Shape;212;p17"/>
          <p:cNvSpPr txBox="1"/>
          <p:nvPr/>
        </p:nvSpPr>
        <p:spPr>
          <a:xfrm>
            <a:off x="1031600" y="1803377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Earth is the third planet from the Sun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17"/>
          <p:cNvSpPr txBox="1"/>
          <p:nvPr/>
        </p:nvSpPr>
        <p:spPr>
          <a:xfrm>
            <a:off x="1031600" y="2540042"/>
            <a:ext cx="195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Lump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4" name="Google Shape;214;p17"/>
          <p:cNvSpPr txBox="1"/>
          <p:nvPr/>
        </p:nvSpPr>
        <p:spPr>
          <a:xfrm>
            <a:off x="1031600" y="2829019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17"/>
          <p:cNvSpPr txBox="1"/>
          <p:nvPr/>
        </p:nvSpPr>
        <p:spPr>
          <a:xfrm>
            <a:off x="6146250" y="1803377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Planet Mercury is the closest object to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17"/>
          <p:cNvSpPr txBox="1"/>
          <p:nvPr/>
        </p:nvSpPr>
        <p:spPr>
          <a:xfrm>
            <a:off x="6146250" y="1514400"/>
            <a:ext cx="195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Texture change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7" name="Google Shape;217;p17"/>
          <p:cNvSpPr txBox="1"/>
          <p:nvPr/>
        </p:nvSpPr>
        <p:spPr>
          <a:xfrm>
            <a:off x="6146250" y="2540042"/>
            <a:ext cx="195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Nipple inversion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8" name="Google Shape;218;p17"/>
          <p:cNvSpPr txBox="1"/>
          <p:nvPr/>
        </p:nvSpPr>
        <p:spPr>
          <a:xfrm>
            <a:off x="6146250" y="2829019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</a:t>
            </a:r>
            <a:b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17"/>
          <p:cNvSpPr txBox="1"/>
          <p:nvPr/>
        </p:nvSpPr>
        <p:spPr>
          <a:xfrm>
            <a:off x="6146250" y="3565698"/>
            <a:ext cx="195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Bloody discharge 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0" name="Google Shape;220;p17"/>
          <p:cNvSpPr txBox="1"/>
          <p:nvPr/>
        </p:nvSpPr>
        <p:spPr>
          <a:xfrm>
            <a:off x="6146250" y="3854675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</a:t>
            </a:r>
            <a:b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the biggest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17"/>
          <p:cNvSpPr/>
          <p:nvPr/>
        </p:nvSpPr>
        <p:spPr>
          <a:xfrm>
            <a:off x="568675" y="1728788"/>
            <a:ext cx="408300" cy="408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2" name="Google Shape;222;p17"/>
          <p:cNvSpPr/>
          <p:nvPr/>
        </p:nvSpPr>
        <p:spPr>
          <a:xfrm>
            <a:off x="568675" y="2755094"/>
            <a:ext cx="408300" cy="408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3" name="Google Shape;223;p17"/>
          <p:cNvSpPr/>
          <p:nvPr/>
        </p:nvSpPr>
        <p:spPr>
          <a:xfrm>
            <a:off x="568675" y="3781400"/>
            <a:ext cx="408300" cy="408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4" name="Google Shape;224;p17"/>
          <p:cNvSpPr/>
          <p:nvPr/>
        </p:nvSpPr>
        <p:spPr>
          <a:xfrm>
            <a:off x="8167025" y="1728788"/>
            <a:ext cx="408300" cy="408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04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5" name="Google Shape;225;p17"/>
          <p:cNvSpPr/>
          <p:nvPr/>
        </p:nvSpPr>
        <p:spPr>
          <a:xfrm>
            <a:off x="8167025" y="2755094"/>
            <a:ext cx="408300" cy="408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05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6" name="Google Shape;226;p17"/>
          <p:cNvSpPr/>
          <p:nvPr/>
        </p:nvSpPr>
        <p:spPr>
          <a:xfrm>
            <a:off x="8167025" y="3781400"/>
            <a:ext cx="408300" cy="408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06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227" name="Google Shape;227;p17"/>
          <p:cNvGrpSpPr/>
          <p:nvPr/>
        </p:nvGrpSpPr>
        <p:grpSpPr>
          <a:xfrm>
            <a:off x="3618967" y="3681489"/>
            <a:ext cx="599211" cy="599211"/>
            <a:chOff x="5070450" y="2599450"/>
            <a:chExt cx="410250" cy="410250"/>
          </a:xfrm>
        </p:grpSpPr>
        <p:sp>
          <p:nvSpPr>
            <p:cNvPr id="228" name="Google Shape;228;p17"/>
            <p:cNvSpPr/>
            <p:nvPr/>
          </p:nvSpPr>
          <p:spPr>
            <a:xfrm>
              <a:off x="5167425" y="2599450"/>
              <a:ext cx="313275" cy="410250"/>
            </a:xfrm>
            <a:custGeom>
              <a:rect b="b" l="l" r="r" t="t"/>
              <a:pathLst>
                <a:path extrusionOk="0" h="16410" w="12531">
                  <a:moveTo>
                    <a:pt x="4326" y="1"/>
                  </a:moveTo>
                  <a:lnTo>
                    <a:pt x="0" y="8205"/>
                  </a:lnTo>
                  <a:lnTo>
                    <a:pt x="4326" y="16410"/>
                  </a:lnTo>
                  <a:cubicBezTo>
                    <a:pt x="8866" y="16410"/>
                    <a:pt x="12530" y="12743"/>
                    <a:pt x="12530" y="8205"/>
                  </a:cubicBezTo>
                  <a:cubicBezTo>
                    <a:pt x="12530" y="3675"/>
                    <a:pt x="8866" y="1"/>
                    <a:pt x="4326" y="1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7"/>
            <p:cNvSpPr/>
            <p:nvPr/>
          </p:nvSpPr>
          <p:spPr>
            <a:xfrm>
              <a:off x="5070450" y="2599450"/>
              <a:ext cx="205125" cy="410250"/>
            </a:xfrm>
            <a:custGeom>
              <a:rect b="b" l="l" r="r" t="t"/>
              <a:pathLst>
                <a:path extrusionOk="0" h="16410" w="8205">
                  <a:moveTo>
                    <a:pt x="8205" y="1"/>
                  </a:moveTo>
                  <a:cubicBezTo>
                    <a:pt x="3677" y="1"/>
                    <a:pt x="0" y="3675"/>
                    <a:pt x="0" y="8205"/>
                  </a:cubicBezTo>
                  <a:cubicBezTo>
                    <a:pt x="0" y="12743"/>
                    <a:pt x="3677" y="16410"/>
                    <a:pt x="8205" y="16410"/>
                  </a:cubicBezTo>
                  <a:lnTo>
                    <a:pt x="8205" y="1"/>
                  </a:lnTo>
                  <a:close/>
                </a:path>
              </a:pathLst>
            </a:custGeom>
            <a:solidFill>
              <a:srgbClr val="F9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7"/>
            <p:cNvSpPr/>
            <p:nvPr/>
          </p:nvSpPr>
          <p:spPr>
            <a:xfrm>
              <a:off x="5228325" y="2714500"/>
              <a:ext cx="137575" cy="180350"/>
            </a:xfrm>
            <a:custGeom>
              <a:rect b="b" l="l" r="r" t="t"/>
              <a:pathLst>
                <a:path extrusionOk="0" h="7214" w="5503">
                  <a:moveTo>
                    <a:pt x="1890" y="1"/>
                  </a:moveTo>
                  <a:lnTo>
                    <a:pt x="0" y="3603"/>
                  </a:lnTo>
                  <a:lnTo>
                    <a:pt x="1890" y="7213"/>
                  </a:lnTo>
                  <a:cubicBezTo>
                    <a:pt x="3887" y="7213"/>
                    <a:pt x="5502" y="5600"/>
                    <a:pt x="5502" y="3603"/>
                  </a:cubicBezTo>
                  <a:cubicBezTo>
                    <a:pt x="5502" y="1616"/>
                    <a:pt x="3887" y="1"/>
                    <a:pt x="1890" y="1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7"/>
            <p:cNvSpPr/>
            <p:nvPr/>
          </p:nvSpPr>
          <p:spPr>
            <a:xfrm>
              <a:off x="5185550" y="2714500"/>
              <a:ext cx="90025" cy="180350"/>
            </a:xfrm>
            <a:custGeom>
              <a:rect b="b" l="l" r="r" t="t"/>
              <a:pathLst>
                <a:path extrusionOk="0" h="7214" w="3601">
                  <a:moveTo>
                    <a:pt x="3601" y="1"/>
                  </a:moveTo>
                  <a:cubicBezTo>
                    <a:pt x="1614" y="1"/>
                    <a:pt x="1" y="1616"/>
                    <a:pt x="1" y="3603"/>
                  </a:cubicBezTo>
                  <a:cubicBezTo>
                    <a:pt x="1" y="5600"/>
                    <a:pt x="1614" y="7213"/>
                    <a:pt x="3601" y="7213"/>
                  </a:cubicBezTo>
                  <a:lnTo>
                    <a:pt x="3601" y="1"/>
                  </a:ln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5253375" y="2762575"/>
              <a:ext cx="64450" cy="84200"/>
            </a:xfrm>
            <a:custGeom>
              <a:rect b="b" l="l" r="r" t="t"/>
              <a:pathLst>
                <a:path extrusionOk="0" h="3368" w="2578">
                  <a:moveTo>
                    <a:pt x="888" y="1"/>
                  </a:moveTo>
                  <a:lnTo>
                    <a:pt x="1" y="1680"/>
                  </a:lnTo>
                  <a:lnTo>
                    <a:pt x="888" y="3367"/>
                  </a:lnTo>
                  <a:cubicBezTo>
                    <a:pt x="1818" y="3367"/>
                    <a:pt x="2577" y="2608"/>
                    <a:pt x="2577" y="1680"/>
                  </a:cubicBezTo>
                  <a:cubicBezTo>
                    <a:pt x="2577" y="750"/>
                    <a:pt x="1818" y="1"/>
                    <a:pt x="888" y="1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5233625" y="2762575"/>
              <a:ext cx="41950" cy="84200"/>
            </a:xfrm>
            <a:custGeom>
              <a:rect b="b" l="l" r="r" t="t"/>
              <a:pathLst>
                <a:path extrusionOk="0" h="3368" w="1678">
                  <a:moveTo>
                    <a:pt x="1678" y="1"/>
                  </a:moveTo>
                  <a:cubicBezTo>
                    <a:pt x="760" y="1"/>
                    <a:pt x="1" y="750"/>
                    <a:pt x="1" y="1680"/>
                  </a:cubicBezTo>
                  <a:cubicBezTo>
                    <a:pt x="1" y="2608"/>
                    <a:pt x="760" y="3367"/>
                    <a:pt x="1678" y="3367"/>
                  </a:cubicBezTo>
                  <a:lnTo>
                    <a:pt x="1678" y="1"/>
                  </a:ln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5254200" y="2846750"/>
              <a:ext cx="67075" cy="132500"/>
            </a:xfrm>
            <a:custGeom>
              <a:rect b="b" l="l" r="r" t="t"/>
              <a:pathLst>
                <a:path extrusionOk="0" h="5300" w="2683">
                  <a:moveTo>
                    <a:pt x="855" y="0"/>
                  </a:moveTo>
                  <a:lnTo>
                    <a:pt x="1" y="3472"/>
                  </a:lnTo>
                  <a:lnTo>
                    <a:pt x="855" y="5300"/>
                  </a:lnTo>
                  <a:cubicBezTo>
                    <a:pt x="1870" y="5300"/>
                    <a:pt x="2683" y="4477"/>
                    <a:pt x="2683" y="3472"/>
                  </a:cubicBezTo>
                  <a:cubicBezTo>
                    <a:pt x="2683" y="3121"/>
                    <a:pt x="2585" y="2787"/>
                    <a:pt x="2416" y="2510"/>
                  </a:cubicBezTo>
                  <a:lnTo>
                    <a:pt x="855" y="0"/>
                  </a:lnTo>
                  <a:close/>
                </a:path>
              </a:pathLst>
            </a:custGeom>
            <a:solidFill>
              <a:srgbClr val="F9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7"/>
            <p:cNvSpPr/>
            <p:nvPr/>
          </p:nvSpPr>
          <p:spPr>
            <a:xfrm>
              <a:off x="5230175" y="2846750"/>
              <a:ext cx="45400" cy="132500"/>
            </a:xfrm>
            <a:custGeom>
              <a:rect b="b" l="l" r="r" t="t"/>
              <a:pathLst>
                <a:path extrusionOk="0" h="5300" w="1816">
                  <a:moveTo>
                    <a:pt x="1816" y="0"/>
                  </a:moveTo>
                  <a:lnTo>
                    <a:pt x="267" y="2510"/>
                  </a:lnTo>
                  <a:cubicBezTo>
                    <a:pt x="95" y="2787"/>
                    <a:pt x="0" y="3121"/>
                    <a:pt x="0" y="3472"/>
                  </a:cubicBezTo>
                  <a:cubicBezTo>
                    <a:pt x="0" y="4477"/>
                    <a:pt x="813" y="5300"/>
                    <a:pt x="1816" y="5300"/>
                  </a:cubicBezTo>
                  <a:lnTo>
                    <a:pt x="18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" name="Google Shape;236;p17"/>
          <p:cNvGrpSpPr/>
          <p:nvPr/>
        </p:nvGrpSpPr>
        <p:grpSpPr>
          <a:xfrm>
            <a:off x="4912130" y="1637797"/>
            <a:ext cx="599211" cy="599211"/>
            <a:chOff x="5564800" y="1650975"/>
            <a:chExt cx="410250" cy="410250"/>
          </a:xfrm>
        </p:grpSpPr>
        <p:sp>
          <p:nvSpPr>
            <p:cNvPr id="237" name="Google Shape;237;p17"/>
            <p:cNvSpPr/>
            <p:nvPr/>
          </p:nvSpPr>
          <p:spPr>
            <a:xfrm>
              <a:off x="5661700" y="1650975"/>
              <a:ext cx="313350" cy="410250"/>
            </a:xfrm>
            <a:custGeom>
              <a:rect b="b" l="l" r="r" t="t"/>
              <a:pathLst>
                <a:path extrusionOk="0" h="16410" w="12534">
                  <a:moveTo>
                    <a:pt x="4329" y="1"/>
                  </a:moveTo>
                  <a:lnTo>
                    <a:pt x="1" y="8205"/>
                  </a:lnTo>
                  <a:lnTo>
                    <a:pt x="4329" y="16410"/>
                  </a:lnTo>
                  <a:cubicBezTo>
                    <a:pt x="8857" y="16410"/>
                    <a:pt x="12533" y="12736"/>
                    <a:pt x="12533" y="8205"/>
                  </a:cubicBezTo>
                  <a:cubicBezTo>
                    <a:pt x="12533" y="3677"/>
                    <a:pt x="8857" y="1"/>
                    <a:pt x="4329" y="1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7"/>
            <p:cNvSpPr/>
            <p:nvPr/>
          </p:nvSpPr>
          <p:spPr>
            <a:xfrm>
              <a:off x="5564800" y="1650975"/>
              <a:ext cx="205125" cy="410250"/>
            </a:xfrm>
            <a:custGeom>
              <a:rect b="b" l="l" r="r" t="t"/>
              <a:pathLst>
                <a:path extrusionOk="0" h="16410" w="8205">
                  <a:moveTo>
                    <a:pt x="8205" y="1"/>
                  </a:moveTo>
                  <a:cubicBezTo>
                    <a:pt x="3674" y="1"/>
                    <a:pt x="0" y="3677"/>
                    <a:pt x="0" y="8205"/>
                  </a:cubicBezTo>
                  <a:cubicBezTo>
                    <a:pt x="0" y="12736"/>
                    <a:pt x="3674" y="16410"/>
                    <a:pt x="8205" y="16410"/>
                  </a:cubicBezTo>
                  <a:lnTo>
                    <a:pt x="8205" y="1"/>
                  </a:lnTo>
                  <a:close/>
                </a:path>
              </a:pathLst>
            </a:custGeom>
            <a:solidFill>
              <a:srgbClr val="F9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7"/>
            <p:cNvSpPr/>
            <p:nvPr/>
          </p:nvSpPr>
          <p:spPr>
            <a:xfrm>
              <a:off x="5722350" y="1766100"/>
              <a:ext cx="137825" cy="180325"/>
            </a:xfrm>
            <a:custGeom>
              <a:rect b="b" l="l" r="r" t="t"/>
              <a:pathLst>
                <a:path extrusionOk="0" h="7213" w="5513">
                  <a:moveTo>
                    <a:pt x="1903" y="0"/>
                  </a:moveTo>
                  <a:lnTo>
                    <a:pt x="0" y="3600"/>
                  </a:lnTo>
                  <a:lnTo>
                    <a:pt x="1903" y="7213"/>
                  </a:lnTo>
                  <a:cubicBezTo>
                    <a:pt x="3900" y="7213"/>
                    <a:pt x="5513" y="5587"/>
                    <a:pt x="5513" y="3600"/>
                  </a:cubicBezTo>
                  <a:cubicBezTo>
                    <a:pt x="5513" y="1613"/>
                    <a:pt x="3900" y="0"/>
                    <a:pt x="1903" y="0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7"/>
            <p:cNvSpPr/>
            <p:nvPr/>
          </p:nvSpPr>
          <p:spPr>
            <a:xfrm>
              <a:off x="5679850" y="1766100"/>
              <a:ext cx="90075" cy="180325"/>
            </a:xfrm>
            <a:custGeom>
              <a:rect b="b" l="l" r="r" t="t"/>
              <a:pathLst>
                <a:path extrusionOk="0" h="7213" w="3603">
                  <a:moveTo>
                    <a:pt x="3603" y="0"/>
                  </a:moveTo>
                  <a:cubicBezTo>
                    <a:pt x="1616" y="0"/>
                    <a:pt x="1" y="1613"/>
                    <a:pt x="1" y="3600"/>
                  </a:cubicBezTo>
                  <a:cubicBezTo>
                    <a:pt x="1" y="5587"/>
                    <a:pt x="1616" y="7213"/>
                    <a:pt x="3603" y="7213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7"/>
            <p:cNvSpPr/>
            <p:nvPr/>
          </p:nvSpPr>
          <p:spPr>
            <a:xfrm>
              <a:off x="5747725" y="1814175"/>
              <a:ext cx="64375" cy="84175"/>
            </a:xfrm>
            <a:custGeom>
              <a:rect b="b" l="l" r="r" t="t"/>
              <a:pathLst>
                <a:path extrusionOk="0" h="3367" w="2575">
                  <a:moveTo>
                    <a:pt x="888" y="0"/>
                  </a:moveTo>
                  <a:lnTo>
                    <a:pt x="1" y="1677"/>
                  </a:lnTo>
                  <a:lnTo>
                    <a:pt x="888" y="3367"/>
                  </a:lnTo>
                  <a:cubicBezTo>
                    <a:pt x="1816" y="3367"/>
                    <a:pt x="2575" y="2608"/>
                    <a:pt x="2575" y="1677"/>
                  </a:cubicBezTo>
                  <a:cubicBezTo>
                    <a:pt x="2575" y="749"/>
                    <a:pt x="1816" y="0"/>
                    <a:pt x="888" y="0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7"/>
            <p:cNvSpPr/>
            <p:nvPr/>
          </p:nvSpPr>
          <p:spPr>
            <a:xfrm>
              <a:off x="5727925" y="1814175"/>
              <a:ext cx="42000" cy="84175"/>
            </a:xfrm>
            <a:custGeom>
              <a:rect b="b" l="l" r="r" t="t"/>
              <a:pathLst>
                <a:path extrusionOk="0" h="3367" w="1680">
                  <a:moveTo>
                    <a:pt x="1680" y="0"/>
                  </a:moveTo>
                  <a:cubicBezTo>
                    <a:pt x="749" y="0"/>
                    <a:pt x="0" y="749"/>
                    <a:pt x="0" y="1677"/>
                  </a:cubicBezTo>
                  <a:cubicBezTo>
                    <a:pt x="0" y="2608"/>
                    <a:pt x="749" y="3367"/>
                    <a:pt x="1680" y="3367"/>
                  </a:cubicBezTo>
                  <a:lnTo>
                    <a:pt x="1680" y="0"/>
                  </a:ln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5806200" y="1715075"/>
              <a:ext cx="31300" cy="31300"/>
            </a:xfrm>
            <a:custGeom>
              <a:rect b="b" l="l" r="r" t="t"/>
              <a:pathLst>
                <a:path extrusionOk="0" h="1252" w="1252">
                  <a:moveTo>
                    <a:pt x="364" y="1"/>
                  </a:moveTo>
                  <a:lnTo>
                    <a:pt x="0" y="888"/>
                  </a:lnTo>
                  <a:lnTo>
                    <a:pt x="887" y="1252"/>
                  </a:lnTo>
                  <a:lnTo>
                    <a:pt x="1251" y="365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FFCA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5848950" y="1743400"/>
              <a:ext cx="33925" cy="33950"/>
            </a:xfrm>
            <a:custGeom>
              <a:rect b="b" l="l" r="r" t="t"/>
              <a:pathLst>
                <a:path extrusionOk="0" h="1358" w="1357">
                  <a:moveTo>
                    <a:pt x="672" y="1"/>
                  </a:moveTo>
                  <a:lnTo>
                    <a:pt x="0" y="673"/>
                  </a:lnTo>
                  <a:lnTo>
                    <a:pt x="672" y="1357"/>
                  </a:lnTo>
                  <a:lnTo>
                    <a:pt x="1356" y="673"/>
                  </a:lnTo>
                  <a:lnTo>
                    <a:pt x="672" y="1"/>
                  </a:lnTo>
                  <a:close/>
                </a:path>
              </a:pathLst>
            </a:custGeom>
            <a:solidFill>
              <a:srgbClr val="FFCA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7"/>
            <p:cNvSpPr/>
            <p:nvPr/>
          </p:nvSpPr>
          <p:spPr>
            <a:xfrm>
              <a:off x="5879375" y="1788525"/>
              <a:ext cx="31575" cy="31325"/>
            </a:xfrm>
            <a:custGeom>
              <a:rect b="b" l="l" r="r" t="t"/>
              <a:pathLst>
                <a:path extrusionOk="0" h="1253" w="1263">
                  <a:moveTo>
                    <a:pt x="888" y="1"/>
                  </a:moveTo>
                  <a:lnTo>
                    <a:pt x="1" y="365"/>
                  </a:lnTo>
                  <a:lnTo>
                    <a:pt x="375" y="1252"/>
                  </a:lnTo>
                  <a:lnTo>
                    <a:pt x="1262" y="888"/>
                  </a:lnTo>
                  <a:lnTo>
                    <a:pt x="888" y="1"/>
                  </a:lnTo>
                  <a:close/>
                </a:path>
              </a:pathLst>
            </a:custGeom>
            <a:solidFill>
              <a:srgbClr val="FFCA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5893550" y="1844100"/>
              <a:ext cx="24075" cy="24075"/>
            </a:xfrm>
            <a:custGeom>
              <a:rect b="b" l="l" r="r" t="t"/>
              <a:pathLst>
                <a:path extrusionOk="0" h="963" w="963">
                  <a:moveTo>
                    <a:pt x="1" y="1"/>
                  </a:moveTo>
                  <a:lnTo>
                    <a:pt x="1" y="962"/>
                  </a:lnTo>
                  <a:lnTo>
                    <a:pt x="962" y="962"/>
                  </a:lnTo>
                  <a:lnTo>
                    <a:pt x="962" y="1"/>
                  </a:lnTo>
                  <a:close/>
                </a:path>
              </a:pathLst>
            </a:custGeom>
            <a:solidFill>
              <a:srgbClr val="FFCA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5764000" y="1708400"/>
              <a:ext cx="17925" cy="24075"/>
            </a:xfrm>
            <a:custGeom>
              <a:rect b="b" l="l" r="r" t="t"/>
              <a:pathLst>
                <a:path extrusionOk="0" h="963" w="717">
                  <a:moveTo>
                    <a:pt x="237" y="1"/>
                  </a:moveTo>
                  <a:lnTo>
                    <a:pt x="1" y="483"/>
                  </a:lnTo>
                  <a:lnTo>
                    <a:pt x="237" y="962"/>
                  </a:lnTo>
                  <a:lnTo>
                    <a:pt x="716" y="962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FFCA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5757850" y="1708400"/>
              <a:ext cx="12075" cy="24075"/>
            </a:xfrm>
            <a:custGeom>
              <a:rect b="b" l="l" r="r" t="t"/>
              <a:pathLst>
                <a:path extrusionOk="0" h="963" w="483">
                  <a:moveTo>
                    <a:pt x="1" y="1"/>
                  </a:moveTo>
                  <a:lnTo>
                    <a:pt x="1" y="962"/>
                  </a:lnTo>
                  <a:lnTo>
                    <a:pt x="483" y="962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9" name="Google Shape;249;p17"/>
          <p:cNvGrpSpPr/>
          <p:nvPr/>
        </p:nvGrpSpPr>
        <p:grpSpPr>
          <a:xfrm>
            <a:off x="3618891" y="2665844"/>
            <a:ext cx="599211" cy="599211"/>
            <a:chOff x="3690863" y="2762575"/>
            <a:chExt cx="410250" cy="410250"/>
          </a:xfrm>
        </p:grpSpPr>
        <p:sp>
          <p:nvSpPr>
            <p:cNvPr id="250" name="Google Shape;250;p17"/>
            <p:cNvSpPr/>
            <p:nvPr/>
          </p:nvSpPr>
          <p:spPr>
            <a:xfrm>
              <a:off x="3787788" y="2762575"/>
              <a:ext cx="313325" cy="410250"/>
            </a:xfrm>
            <a:custGeom>
              <a:rect b="b" l="l" r="r" t="t"/>
              <a:pathLst>
                <a:path extrusionOk="0" h="16410" w="12533">
                  <a:moveTo>
                    <a:pt x="4328" y="1"/>
                  </a:moveTo>
                  <a:lnTo>
                    <a:pt x="0" y="8205"/>
                  </a:lnTo>
                  <a:lnTo>
                    <a:pt x="4328" y="16410"/>
                  </a:lnTo>
                  <a:cubicBezTo>
                    <a:pt x="8856" y="16410"/>
                    <a:pt x="12533" y="12736"/>
                    <a:pt x="12533" y="8205"/>
                  </a:cubicBezTo>
                  <a:cubicBezTo>
                    <a:pt x="12533" y="3675"/>
                    <a:pt x="8856" y="1"/>
                    <a:pt x="4328" y="1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3690863" y="2762575"/>
              <a:ext cx="205150" cy="410250"/>
            </a:xfrm>
            <a:custGeom>
              <a:rect b="b" l="l" r="r" t="t"/>
              <a:pathLst>
                <a:path extrusionOk="0" h="16410" w="8206">
                  <a:moveTo>
                    <a:pt x="8205" y="1"/>
                  </a:moveTo>
                  <a:cubicBezTo>
                    <a:pt x="3675" y="1"/>
                    <a:pt x="1" y="3675"/>
                    <a:pt x="1" y="8205"/>
                  </a:cubicBezTo>
                  <a:cubicBezTo>
                    <a:pt x="1" y="12736"/>
                    <a:pt x="3675" y="16410"/>
                    <a:pt x="8205" y="16410"/>
                  </a:cubicBezTo>
                  <a:lnTo>
                    <a:pt x="8205" y="1"/>
                  </a:lnTo>
                  <a:close/>
                </a:path>
              </a:pathLst>
            </a:custGeom>
            <a:solidFill>
              <a:srgbClr val="F9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3848413" y="2877450"/>
              <a:ext cx="137850" cy="180250"/>
            </a:xfrm>
            <a:custGeom>
              <a:rect b="b" l="l" r="r" t="t"/>
              <a:pathLst>
                <a:path extrusionOk="0" h="7210" w="5514">
                  <a:moveTo>
                    <a:pt x="1903" y="0"/>
                  </a:moveTo>
                  <a:lnTo>
                    <a:pt x="1" y="3610"/>
                  </a:lnTo>
                  <a:lnTo>
                    <a:pt x="1903" y="7210"/>
                  </a:lnTo>
                  <a:cubicBezTo>
                    <a:pt x="3890" y="7210"/>
                    <a:pt x="5513" y="5597"/>
                    <a:pt x="5513" y="3610"/>
                  </a:cubicBezTo>
                  <a:cubicBezTo>
                    <a:pt x="5513" y="1623"/>
                    <a:pt x="3890" y="0"/>
                    <a:pt x="1903" y="0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7"/>
            <p:cNvSpPr/>
            <p:nvPr/>
          </p:nvSpPr>
          <p:spPr>
            <a:xfrm>
              <a:off x="3805988" y="2877450"/>
              <a:ext cx="90025" cy="180250"/>
            </a:xfrm>
            <a:custGeom>
              <a:rect b="b" l="l" r="r" t="t"/>
              <a:pathLst>
                <a:path extrusionOk="0" h="7210" w="3601">
                  <a:moveTo>
                    <a:pt x="3600" y="0"/>
                  </a:moveTo>
                  <a:cubicBezTo>
                    <a:pt x="1613" y="0"/>
                    <a:pt x="1" y="1623"/>
                    <a:pt x="1" y="3610"/>
                  </a:cubicBezTo>
                  <a:cubicBezTo>
                    <a:pt x="1" y="5597"/>
                    <a:pt x="1613" y="7210"/>
                    <a:pt x="3600" y="7210"/>
                  </a:cubicBezTo>
                  <a:lnTo>
                    <a:pt x="3600" y="0"/>
                  </a:ln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7"/>
            <p:cNvSpPr/>
            <p:nvPr/>
          </p:nvSpPr>
          <p:spPr>
            <a:xfrm>
              <a:off x="3873813" y="2925525"/>
              <a:ext cx="64375" cy="84100"/>
            </a:xfrm>
            <a:custGeom>
              <a:rect b="b" l="l" r="r" t="t"/>
              <a:pathLst>
                <a:path extrusionOk="0" h="3364" w="2575">
                  <a:moveTo>
                    <a:pt x="887" y="0"/>
                  </a:moveTo>
                  <a:lnTo>
                    <a:pt x="0" y="1687"/>
                  </a:lnTo>
                  <a:lnTo>
                    <a:pt x="887" y="3364"/>
                  </a:lnTo>
                  <a:cubicBezTo>
                    <a:pt x="1815" y="3364"/>
                    <a:pt x="2574" y="2615"/>
                    <a:pt x="2574" y="1687"/>
                  </a:cubicBezTo>
                  <a:cubicBezTo>
                    <a:pt x="2574" y="756"/>
                    <a:pt x="1815" y="0"/>
                    <a:pt x="887" y="0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3854063" y="2925525"/>
              <a:ext cx="41950" cy="84100"/>
            </a:xfrm>
            <a:custGeom>
              <a:rect b="b" l="l" r="r" t="t"/>
              <a:pathLst>
                <a:path extrusionOk="0" h="3364" w="1678">
                  <a:moveTo>
                    <a:pt x="1677" y="0"/>
                  </a:moveTo>
                  <a:cubicBezTo>
                    <a:pt x="747" y="0"/>
                    <a:pt x="1" y="756"/>
                    <a:pt x="1" y="1687"/>
                  </a:cubicBezTo>
                  <a:cubicBezTo>
                    <a:pt x="1" y="2615"/>
                    <a:pt x="747" y="3364"/>
                    <a:pt x="1677" y="3364"/>
                  </a:cubicBezTo>
                  <a:lnTo>
                    <a:pt x="1677" y="0"/>
                  </a:ln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3993163" y="2776850"/>
              <a:ext cx="99100" cy="93625"/>
            </a:xfrm>
            <a:custGeom>
              <a:rect b="b" l="l" r="r" t="t"/>
              <a:pathLst>
                <a:path extrusionOk="0" h="3745" w="3964">
                  <a:moveTo>
                    <a:pt x="1335" y="1"/>
                  </a:moveTo>
                  <a:cubicBezTo>
                    <a:pt x="870" y="1"/>
                    <a:pt x="405" y="135"/>
                    <a:pt x="0" y="401"/>
                  </a:cubicBezTo>
                  <a:cubicBezTo>
                    <a:pt x="577" y="1950"/>
                    <a:pt x="1795" y="3168"/>
                    <a:pt x="3346" y="3745"/>
                  </a:cubicBezTo>
                  <a:cubicBezTo>
                    <a:pt x="3964" y="2806"/>
                    <a:pt x="3869" y="1535"/>
                    <a:pt x="3036" y="712"/>
                  </a:cubicBezTo>
                  <a:cubicBezTo>
                    <a:pt x="2567" y="237"/>
                    <a:pt x="1951" y="1"/>
                    <a:pt x="1335" y="1"/>
                  </a:cubicBezTo>
                  <a:close/>
                </a:path>
              </a:pathLst>
            </a:custGeom>
            <a:solidFill>
              <a:srgbClr val="FFCA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7" name="Google Shape;257;p17"/>
          <p:cNvGrpSpPr/>
          <p:nvPr/>
        </p:nvGrpSpPr>
        <p:grpSpPr>
          <a:xfrm>
            <a:off x="3618890" y="1637797"/>
            <a:ext cx="599211" cy="599211"/>
            <a:chOff x="3681000" y="1650975"/>
            <a:chExt cx="410250" cy="410250"/>
          </a:xfrm>
        </p:grpSpPr>
        <p:sp>
          <p:nvSpPr>
            <p:cNvPr id="258" name="Google Shape;258;p17"/>
            <p:cNvSpPr/>
            <p:nvPr/>
          </p:nvSpPr>
          <p:spPr>
            <a:xfrm>
              <a:off x="3777900" y="1650975"/>
              <a:ext cx="313350" cy="410250"/>
            </a:xfrm>
            <a:custGeom>
              <a:rect b="b" l="l" r="r" t="t"/>
              <a:pathLst>
                <a:path extrusionOk="0" h="16410" w="12534">
                  <a:moveTo>
                    <a:pt x="4329" y="0"/>
                  </a:moveTo>
                  <a:lnTo>
                    <a:pt x="1" y="8205"/>
                  </a:lnTo>
                  <a:lnTo>
                    <a:pt x="4329" y="16409"/>
                  </a:lnTo>
                  <a:cubicBezTo>
                    <a:pt x="8857" y="16409"/>
                    <a:pt x="12533" y="12735"/>
                    <a:pt x="12533" y="8205"/>
                  </a:cubicBezTo>
                  <a:cubicBezTo>
                    <a:pt x="12533" y="6795"/>
                    <a:pt x="12179" y="5469"/>
                    <a:pt x="11549" y="4315"/>
                  </a:cubicBezTo>
                  <a:cubicBezTo>
                    <a:pt x="10010" y="3728"/>
                    <a:pt x="8792" y="2510"/>
                    <a:pt x="8216" y="972"/>
                  </a:cubicBezTo>
                  <a:cubicBezTo>
                    <a:pt x="7052" y="352"/>
                    <a:pt x="5739" y="0"/>
                    <a:pt x="4329" y="0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3681000" y="1650975"/>
              <a:ext cx="205125" cy="410250"/>
            </a:xfrm>
            <a:custGeom>
              <a:rect b="b" l="l" r="r" t="t"/>
              <a:pathLst>
                <a:path extrusionOk="0" h="16410" w="8205">
                  <a:moveTo>
                    <a:pt x="8205" y="0"/>
                  </a:moveTo>
                  <a:cubicBezTo>
                    <a:pt x="3674" y="0"/>
                    <a:pt x="0" y="3664"/>
                    <a:pt x="0" y="8205"/>
                  </a:cubicBezTo>
                  <a:cubicBezTo>
                    <a:pt x="0" y="12735"/>
                    <a:pt x="3674" y="16409"/>
                    <a:pt x="8205" y="16409"/>
                  </a:cubicBezTo>
                  <a:lnTo>
                    <a:pt x="8205" y="0"/>
                  </a:lnTo>
                  <a:close/>
                </a:path>
              </a:pathLst>
            </a:custGeom>
            <a:solidFill>
              <a:srgbClr val="F9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3838550" y="1765825"/>
              <a:ext cx="137575" cy="180275"/>
            </a:xfrm>
            <a:custGeom>
              <a:rect b="b" l="l" r="r" t="t"/>
              <a:pathLst>
                <a:path extrusionOk="0" h="7211" w="5503">
                  <a:moveTo>
                    <a:pt x="1903" y="1"/>
                  </a:moveTo>
                  <a:lnTo>
                    <a:pt x="0" y="3611"/>
                  </a:lnTo>
                  <a:lnTo>
                    <a:pt x="1903" y="7211"/>
                  </a:lnTo>
                  <a:cubicBezTo>
                    <a:pt x="3890" y="7211"/>
                    <a:pt x="5502" y="5598"/>
                    <a:pt x="5502" y="3611"/>
                  </a:cubicBezTo>
                  <a:cubicBezTo>
                    <a:pt x="5502" y="1614"/>
                    <a:pt x="3890" y="1"/>
                    <a:pt x="1903" y="1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3795800" y="1765825"/>
              <a:ext cx="90325" cy="180275"/>
            </a:xfrm>
            <a:custGeom>
              <a:rect b="b" l="l" r="r" t="t"/>
              <a:pathLst>
                <a:path extrusionOk="0" h="7211" w="3613">
                  <a:moveTo>
                    <a:pt x="3613" y="1"/>
                  </a:moveTo>
                  <a:cubicBezTo>
                    <a:pt x="1613" y="1"/>
                    <a:pt x="0" y="1614"/>
                    <a:pt x="0" y="3611"/>
                  </a:cubicBezTo>
                  <a:cubicBezTo>
                    <a:pt x="0" y="5598"/>
                    <a:pt x="1613" y="7211"/>
                    <a:pt x="3613" y="7211"/>
                  </a:cubicBezTo>
                  <a:lnTo>
                    <a:pt x="3613" y="1"/>
                  </a:ln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3863925" y="1813900"/>
              <a:ext cx="64125" cy="84125"/>
            </a:xfrm>
            <a:custGeom>
              <a:rect b="b" l="l" r="r" t="t"/>
              <a:pathLst>
                <a:path extrusionOk="0" h="3365" w="2565">
                  <a:moveTo>
                    <a:pt x="888" y="1"/>
                  </a:moveTo>
                  <a:lnTo>
                    <a:pt x="1" y="1688"/>
                  </a:lnTo>
                  <a:lnTo>
                    <a:pt x="888" y="3365"/>
                  </a:lnTo>
                  <a:cubicBezTo>
                    <a:pt x="1816" y="3365"/>
                    <a:pt x="2565" y="2616"/>
                    <a:pt x="2565" y="1688"/>
                  </a:cubicBezTo>
                  <a:cubicBezTo>
                    <a:pt x="2565" y="757"/>
                    <a:pt x="1816" y="1"/>
                    <a:pt x="888" y="1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3843875" y="1813900"/>
              <a:ext cx="42250" cy="84125"/>
            </a:xfrm>
            <a:custGeom>
              <a:rect b="b" l="l" r="r" t="t"/>
              <a:pathLst>
                <a:path extrusionOk="0" h="3365" w="1690">
                  <a:moveTo>
                    <a:pt x="1690" y="1"/>
                  </a:moveTo>
                  <a:cubicBezTo>
                    <a:pt x="759" y="1"/>
                    <a:pt x="0" y="757"/>
                    <a:pt x="0" y="1688"/>
                  </a:cubicBezTo>
                  <a:cubicBezTo>
                    <a:pt x="0" y="2616"/>
                    <a:pt x="759" y="3365"/>
                    <a:pt x="1690" y="3365"/>
                  </a:cubicBezTo>
                  <a:lnTo>
                    <a:pt x="1690" y="1"/>
                  </a:ln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4" name="Google Shape;264;p17"/>
          <p:cNvGrpSpPr/>
          <p:nvPr/>
        </p:nvGrpSpPr>
        <p:grpSpPr>
          <a:xfrm>
            <a:off x="4912103" y="3681489"/>
            <a:ext cx="599211" cy="599211"/>
            <a:chOff x="5070450" y="2599450"/>
            <a:chExt cx="410250" cy="410250"/>
          </a:xfrm>
        </p:grpSpPr>
        <p:sp>
          <p:nvSpPr>
            <p:cNvPr id="265" name="Google Shape;265;p17"/>
            <p:cNvSpPr/>
            <p:nvPr/>
          </p:nvSpPr>
          <p:spPr>
            <a:xfrm>
              <a:off x="5167425" y="2599450"/>
              <a:ext cx="313275" cy="410250"/>
            </a:xfrm>
            <a:custGeom>
              <a:rect b="b" l="l" r="r" t="t"/>
              <a:pathLst>
                <a:path extrusionOk="0" h="16410" w="12531">
                  <a:moveTo>
                    <a:pt x="4326" y="1"/>
                  </a:moveTo>
                  <a:lnTo>
                    <a:pt x="0" y="8205"/>
                  </a:lnTo>
                  <a:lnTo>
                    <a:pt x="4326" y="16410"/>
                  </a:lnTo>
                  <a:cubicBezTo>
                    <a:pt x="8866" y="16410"/>
                    <a:pt x="12530" y="12743"/>
                    <a:pt x="12530" y="8205"/>
                  </a:cubicBezTo>
                  <a:cubicBezTo>
                    <a:pt x="12530" y="3675"/>
                    <a:pt x="8866" y="1"/>
                    <a:pt x="4326" y="1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5070450" y="2599450"/>
              <a:ext cx="205125" cy="410250"/>
            </a:xfrm>
            <a:custGeom>
              <a:rect b="b" l="l" r="r" t="t"/>
              <a:pathLst>
                <a:path extrusionOk="0" h="16410" w="8205">
                  <a:moveTo>
                    <a:pt x="8205" y="1"/>
                  </a:moveTo>
                  <a:cubicBezTo>
                    <a:pt x="3677" y="1"/>
                    <a:pt x="0" y="3675"/>
                    <a:pt x="0" y="8205"/>
                  </a:cubicBezTo>
                  <a:cubicBezTo>
                    <a:pt x="0" y="12743"/>
                    <a:pt x="3677" y="16410"/>
                    <a:pt x="8205" y="16410"/>
                  </a:cubicBezTo>
                  <a:lnTo>
                    <a:pt x="8205" y="1"/>
                  </a:lnTo>
                  <a:close/>
                </a:path>
              </a:pathLst>
            </a:custGeom>
            <a:solidFill>
              <a:srgbClr val="F9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7"/>
            <p:cNvSpPr/>
            <p:nvPr/>
          </p:nvSpPr>
          <p:spPr>
            <a:xfrm>
              <a:off x="5228325" y="2714500"/>
              <a:ext cx="137575" cy="180350"/>
            </a:xfrm>
            <a:custGeom>
              <a:rect b="b" l="l" r="r" t="t"/>
              <a:pathLst>
                <a:path extrusionOk="0" h="7214" w="5503">
                  <a:moveTo>
                    <a:pt x="1890" y="1"/>
                  </a:moveTo>
                  <a:lnTo>
                    <a:pt x="0" y="3603"/>
                  </a:lnTo>
                  <a:lnTo>
                    <a:pt x="1890" y="7213"/>
                  </a:lnTo>
                  <a:cubicBezTo>
                    <a:pt x="3887" y="7213"/>
                    <a:pt x="5502" y="5600"/>
                    <a:pt x="5502" y="3603"/>
                  </a:cubicBezTo>
                  <a:cubicBezTo>
                    <a:pt x="5502" y="1616"/>
                    <a:pt x="3887" y="1"/>
                    <a:pt x="1890" y="1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5185550" y="2714500"/>
              <a:ext cx="90025" cy="180350"/>
            </a:xfrm>
            <a:custGeom>
              <a:rect b="b" l="l" r="r" t="t"/>
              <a:pathLst>
                <a:path extrusionOk="0" h="7214" w="3601">
                  <a:moveTo>
                    <a:pt x="3601" y="1"/>
                  </a:moveTo>
                  <a:cubicBezTo>
                    <a:pt x="1614" y="1"/>
                    <a:pt x="1" y="1616"/>
                    <a:pt x="1" y="3603"/>
                  </a:cubicBezTo>
                  <a:cubicBezTo>
                    <a:pt x="1" y="5600"/>
                    <a:pt x="1614" y="7213"/>
                    <a:pt x="3601" y="7213"/>
                  </a:cubicBezTo>
                  <a:lnTo>
                    <a:pt x="3601" y="1"/>
                  </a:ln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7"/>
            <p:cNvSpPr/>
            <p:nvPr/>
          </p:nvSpPr>
          <p:spPr>
            <a:xfrm>
              <a:off x="5253375" y="2762575"/>
              <a:ext cx="64450" cy="84200"/>
            </a:xfrm>
            <a:custGeom>
              <a:rect b="b" l="l" r="r" t="t"/>
              <a:pathLst>
                <a:path extrusionOk="0" h="3368" w="2578">
                  <a:moveTo>
                    <a:pt x="888" y="1"/>
                  </a:moveTo>
                  <a:lnTo>
                    <a:pt x="1" y="1680"/>
                  </a:lnTo>
                  <a:lnTo>
                    <a:pt x="888" y="3367"/>
                  </a:lnTo>
                  <a:cubicBezTo>
                    <a:pt x="1818" y="3367"/>
                    <a:pt x="2577" y="2608"/>
                    <a:pt x="2577" y="1680"/>
                  </a:cubicBezTo>
                  <a:cubicBezTo>
                    <a:pt x="2577" y="750"/>
                    <a:pt x="1818" y="1"/>
                    <a:pt x="888" y="1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7"/>
            <p:cNvSpPr/>
            <p:nvPr/>
          </p:nvSpPr>
          <p:spPr>
            <a:xfrm>
              <a:off x="5233625" y="2762575"/>
              <a:ext cx="41950" cy="84200"/>
            </a:xfrm>
            <a:custGeom>
              <a:rect b="b" l="l" r="r" t="t"/>
              <a:pathLst>
                <a:path extrusionOk="0" h="3368" w="1678">
                  <a:moveTo>
                    <a:pt x="1678" y="1"/>
                  </a:moveTo>
                  <a:cubicBezTo>
                    <a:pt x="760" y="1"/>
                    <a:pt x="1" y="750"/>
                    <a:pt x="1" y="1680"/>
                  </a:cubicBezTo>
                  <a:cubicBezTo>
                    <a:pt x="1" y="2608"/>
                    <a:pt x="760" y="3367"/>
                    <a:pt x="1678" y="3367"/>
                  </a:cubicBezTo>
                  <a:lnTo>
                    <a:pt x="1678" y="1"/>
                  </a:ln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7"/>
            <p:cNvSpPr/>
            <p:nvPr/>
          </p:nvSpPr>
          <p:spPr>
            <a:xfrm>
              <a:off x="5254200" y="2846750"/>
              <a:ext cx="67075" cy="132500"/>
            </a:xfrm>
            <a:custGeom>
              <a:rect b="b" l="l" r="r" t="t"/>
              <a:pathLst>
                <a:path extrusionOk="0" h="5300" w="2683">
                  <a:moveTo>
                    <a:pt x="855" y="0"/>
                  </a:moveTo>
                  <a:lnTo>
                    <a:pt x="1" y="3472"/>
                  </a:lnTo>
                  <a:lnTo>
                    <a:pt x="855" y="5300"/>
                  </a:lnTo>
                  <a:cubicBezTo>
                    <a:pt x="1870" y="5300"/>
                    <a:pt x="2683" y="4477"/>
                    <a:pt x="2683" y="3472"/>
                  </a:cubicBezTo>
                  <a:cubicBezTo>
                    <a:pt x="2683" y="3121"/>
                    <a:pt x="2585" y="2787"/>
                    <a:pt x="2416" y="2510"/>
                  </a:cubicBezTo>
                  <a:lnTo>
                    <a:pt x="8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7"/>
            <p:cNvSpPr/>
            <p:nvPr/>
          </p:nvSpPr>
          <p:spPr>
            <a:xfrm>
              <a:off x="5230175" y="2846750"/>
              <a:ext cx="45400" cy="132500"/>
            </a:xfrm>
            <a:custGeom>
              <a:rect b="b" l="l" r="r" t="t"/>
              <a:pathLst>
                <a:path extrusionOk="0" h="5300" w="1816">
                  <a:moveTo>
                    <a:pt x="1816" y="0"/>
                  </a:moveTo>
                  <a:lnTo>
                    <a:pt x="267" y="2510"/>
                  </a:lnTo>
                  <a:cubicBezTo>
                    <a:pt x="95" y="2787"/>
                    <a:pt x="0" y="3121"/>
                    <a:pt x="0" y="3472"/>
                  </a:cubicBezTo>
                  <a:cubicBezTo>
                    <a:pt x="0" y="4477"/>
                    <a:pt x="813" y="5300"/>
                    <a:pt x="1816" y="5300"/>
                  </a:cubicBezTo>
                  <a:lnTo>
                    <a:pt x="181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3" name="Google Shape;273;p17"/>
          <p:cNvGrpSpPr/>
          <p:nvPr/>
        </p:nvGrpSpPr>
        <p:grpSpPr>
          <a:xfrm>
            <a:off x="4912133" y="2719614"/>
            <a:ext cx="599211" cy="599211"/>
            <a:chOff x="5613038" y="2754125"/>
            <a:chExt cx="410250" cy="410250"/>
          </a:xfrm>
        </p:grpSpPr>
        <p:grpSp>
          <p:nvGrpSpPr>
            <p:cNvPr id="274" name="Google Shape;274;p17"/>
            <p:cNvGrpSpPr/>
            <p:nvPr/>
          </p:nvGrpSpPr>
          <p:grpSpPr>
            <a:xfrm>
              <a:off x="5613038" y="2754125"/>
              <a:ext cx="410250" cy="410250"/>
              <a:chOff x="5070450" y="2599450"/>
              <a:chExt cx="410250" cy="410250"/>
            </a:xfrm>
          </p:grpSpPr>
          <p:sp>
            <p:nvSpPr>
              <p:cNvPr id="275" name="Google Shape;275;p17"/>
              <p:cNvSpPr/>
              <p:nvPr/>
            </p:nvSpPr>
            <p:spPr>
              <a:xfrm>
                <a:off x="5167425" y="2599450"/>
                <a:ext cx="313275" cy="410250"/>
              </a:xfrm>
              <a:custGeom>
                <a:rect b="b" l="l" r="r" t="t"/>
                <a:pathLst>
                  <a:path extrusionOk="0" h="16410" w="12531">
                    <a:moveTo>
                      <a:pt x="4326" y="1"/>
                    </a:moveTo>
                    <a:lnTo>
                      <a:pt x="0" y="8205"/>
                    </a:lnTo>
                    <a:lnTo>
                      <a:pt x="4326" y="16410"/>
                    </a:lnTo>
                    <a:cubicBezTo>
                      <a:pt x="8866" y="16410"/>
                      <a:pt x="12530" y="12743"/>
                      <a:pt x="12530" y="8205"/>
                    </a:cubicBezTo>
                    <a:cubicBezTo>
                      <a:pt x="12530" y="3675"/>
                      <a:pt x="8866" y="1"/>
                      <a:pt x="4326" y="1"/>
                    </a:cubicBezTo>
                    <a:close/>
                  </a:path>
                </a:pathLst>
              </a:custGeom>
              <a:solidFill>
                <a:srgbClr val="F9B9C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17"/>
              <p:cNvSpPr/>
              <p:nvPr/>
            </p:nvSpPr>
            <p:spPr>
              <a:xfrm>
                <a:off x="5070450" y="2599450"/>
                <a:ext cx="205125" cy="410250"/>
              </a:xfrm>
              <a:custGeom>
                <a:rect b="b" l="l" r="r" t="t"/>
                <a:pathLst>
                  <a:path extrusionOk="0" h="16410" w="8205">
                    <a:moveTo>
                      <a:pt x="8205" y="1"/>
                    </a:moveTo>
                    <a:cubicBezTo>
                      <a:pt x="3677" y="1"/>
                      <a:pt x="0" y="3675"/>
                      <a:pt x="0" y="8205"/>
                    </a:cubicBezTo>
                    <a:cubicBezTo>
                      <a:pt x="0" y="12743"/>
                      <a:pt x="3677" y="16410"/>
                      <a:pt x="8205" y="16410"/>
                    </a:cubicBezTo>
                    <a:lnTo>
                      <a:pt x="8205" y="1"/>
                    </a:lnTo>
                    <a:close/>
                  </a:path>
                </a:pathLst>
              </a:custGeom>
              <a:solidFill>
                <a:srgbClr val="F9EA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17"/>
              <p:cNvSpPr/>
              <p:nvPr/>
            </p:nvSpPr>
            <p:spPr>
              <a:xfrm>
                <a:off x="5228325" y="2714500"/>
                <a:ext cx="137575" cy="180350"/>
              </a:xfrm>
              <a:custGeom>
                <a:rect b="b" l="l" r="r" t="t"/>
                <a:pathLst>
                  <a:path extrusionOk="0" h="7214" w="5503">
                    <a:moveTo>
                      <a:pt x="1890" y="1"/>
                    </a:moveTo>
                    <a:lnTo>
                      <a:pt x="0" y="3603"/>
                    </a:lnTo>
                    <a:lnTo>
                      <a:pt x="1890" y="7213"/>
                    </a:lnTo>
                    <a:cubicBezTo>
                      <a:pt x="3887" y="7213"/>
                      <a:pt x="5502" y="5600"/>
                      <a:pt x="5502" y="3603"/>
                    </a:cubicBezTo>
                    <a:cubicBezTo>
                      <a:pt x="5502" y="1616"/>
                      <a:pt x="3887" y="1"/>
                      <a:pt x="1890" y="1"/>
                    </a:cubicBezTo>
                    <a:close/>
                  </a:path>
                </a:pathLst>
              </a:custGeom>
              <a:solidFill>
                <a:srgbClr val="C835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17"/>
              <p:cNvSpPr/>
              <p:nvPr/>
            </p:nvSpPr>
            <p:spPr>
              <a:xfrm>
                <a:off x="5185550" y="2714500"/>
                <a:ext cx="90025" cy="180350"/>
              </a:xfrm>
              <a:custGeom>
                <a:rect b="b" l="l" r="r" t="t"/>
                <a:pathLst>
                  <a:path extrusionOk="0" h="7214" w="3601">
                    <a:moveTo>
                      <a:pt x="3601" y="1"/>
                    </a:moveTo>
                    <a:cubicBezTo>
                      <a:pt x="1614" y="1"/>
                      <a:pt x="1" y="1616"/>
                      <a:pt x="1" y="3603"/>
                    </a:cubicBezTo>
                    <a:cubicBezTo>
                      <a:pt x="1" y="5600"/>
                      <a:pt x="1614" y="7213"/>
                      <a:pt x="3601" y="7213"/>
                    </a:cubicBezTo>
                    <a:lnTo>
                      <a:pt x="3601" y="1"/>
                    </a:lnTo>
                    <a:close/>
                  </a:path>
                </a:pathLst>
              </a:custGeom>
              <a:solidFill>
                <a:srgbClr val="DD5E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17"/>
              <p:cNvSpPr/>
              <p:nvPr/>
            </p:nvSpPr>
            <p:spPr>
              <a:xfrm>
                <a:off x="5253375" y="2762575"/>
                <a:ext cx="64450" cy="84200"/>
              </a:xfrm>
              <a:custGeom>
                <a:rect b="b" l="l" r="r" t="t"/>
                <a:pathLst>
                  <a:path extrusionOk="0" h="3368" w="2578">
                    <a:moveTo>
                      <a:pt x="888" y="1"/>
                    </a:moveTo>
                    <a:lnTo>
                      <a:pt x="1" y="1680"/>
                    </a:lnTo>
                    <a:lnTo>
                      <a:pt x="888" y="3367"/>
                    </a:lnTo>
                    <a:cubicBezTo>
                      <a:pt x="1818" y="3367"/>
                      <a:pt x="2577" y="2608"/>
                      <a:pt x="2577" y="1680"/>
                    </a:cubicBezTo>
                    <a:cubicBezTo>
                      <a:pt x="2577" y="750"/>
                      <a:pt x="1818" y="1"/>
                      <a:pt x="888" y="1"/>
                    </a:cubicBezTo>
                    <a:close/>
                  </a:path>
                </a:pathLst>
              </a:custGeom>
              <a:solidFill>
                <a:srgbClr val="BE25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17"/>
              <p:cNvSpPr/>
              <p:nvPr/>
            </p:nvSpPr>
            <p:spPr>
              <a:xfrm>
                <a:off x="5233625" y="2762575"/>
                <a:ext cx="41950" cy="84200"/>
              </a:xfrm>
              <a:custGeom>
                <a:rect b="b" l="l" r="r" t="t"/>
                <a:pathLst>
                  <a:path extrusionOk="0" h="3368" w="1678">
                    <a:moveTo>
                      <a:pt x="1678" y="1"/>
                    </a:moveTo>
                    <a:cubicBezTo>
                      <a:pt x="760" y="1"/>
                      <a:pt x="1" y="750"/>
                      <a:pt x="1" y="1680"/>
                    </a:cubicBezTo>
                    <a:cubicBezTo>
                      <a:pt x="1" y="2608"/>
                      <a:pt x="760" y="3367"/>
                      <a:pt x="1678" y="3367"/>
                    </a:cubicBezTo>
                    <a:lnTo>
                      <a:pt x="1678" y="1"/>
                    </a:lnTo>
                    <a:close/>
                  </a:path>
                </a:pathLst>
              </a:custGeom>
              <a:solidFill>
                <a:srgbClr val="F9B9C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81" name="Google Shape;281;p17"/>
            <p:cNvSpPr/>
            <p:nvPr/>
          </p:nvSpPr>
          <p:spPr>
            <a:xfrm>
              <a:off x="5773900" y="2914975"/>
              <a:ext cx="88500" cy="88500"/>
            </a:xfrm>
            <a:prstGeom prst="flowChartSummingJunction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2" name="Google Shape;282;p17"/>
          <p:cNvSpPr txBox="1"/>
          <p:nvPr/>
        </p:nvSpPr>
        <p:spPr>
          <a:xfrm>
            <a:off x="2855391" y="967350"/>
            <a:ext cx="34332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Breast cancer symptoms</a:t>
            </a:r>
            <a:endParaRPr b="1" sz="1800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44"/>
          <p:cNvSpPr/>
          <p:nvPr/>
        </p:nvSpPr>
        <p:spPr>
          <a:xfrm>
            <a:off x="4944250" y="3032950"/>
            <a:ext cx="3579000" cy="1659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0" name="Google Shape;1360;p44"/>
          <p:cNvSpPr/>
          <p:nvPr/>
        </p:nvSpPr>
        <p:spPr>
          <a:xfrm>
            <a:off x="4944250" y="1217600"/>
            <a:ext cx="3579000" cy="1659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1" name="Google Shape;1361;p44"/>
          <p:cNvSpPr/>
          <p:nvPr/>
        </p:nvSpPr>
        <p:spPr>
          <a:xfrm rot="-5400000">
            <a:off x="5019100" y="1142350"/>
            <a:ext cx="1650900" cy="18006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2" name="Google Shape;1362;p44"/>
          <p:cNvSpPr/>
          <p:nvPr/>
        </p:nvSpPr>
        <p:spPr>
          <a:xfrm rot="-5400000">
            <a:off x="5019100" y="2962300"/>
            <a:ext cx="1650900" cy="18006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3" name="Google Shape;1363;p44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Breast Cancer Infographics</a:t>
            </a:r>
            <a:endParaRPr/>
          </a:p>
        </p:txBody>
      </p:sp>
      <p:sp>
        <p:nvSpPr>
          <p:cNvPr id="1364" name="Google Shape;1364;p44"/>
          <p:cNvSpPr/>
          <p:nvPr/>
        </p:nvSpPr>
        <p:spPr>
          <a:xfrm>
            <a:off x="1078631" y="1178371"/>
            <a:ext cx="2311389" cy="3513882"/>
          </a:xfrm>
          <a:custGeom>
            <a:rect b="b" l="l" r="r" t="t"/>
            <a:pathLst>
              <a:path extrusionOk="0" h="27857" w="18324">
                <a:moveTo>
                  <a:pt x="647" y="0"/>
                </a:moveTo>
                <a:cubicBezTo>
                  <a:pt x="297" y="0"/>
                  <a:pt x="0" y="297"/>
                  <a:pt x="0" y="647"/>
                </a:cubicBezTo>
                <a:lnTo>
                  <a:pt x="0" y="27209"/>
                </a:lnTo>
                <a:cubicBezTo>
                  <a:pt x="0" y="27560"/>
                  <a:pt x="297" y="27856"/>
                  <a:pt x="647" y="27856"/>
                </a:cubicBezTo>
                <a:lnTo>
                  <a:pt x="9014" y="27856"/>
                </a:lnTo>
                <a:cubicBezTo>
                  <a:pt x="9378" y="27856"/>
                  <a:pt x="9674" y="27560"/>
                  <a:pt x="9674" y="27209"/>
                </a:cubicBezTo>
                <a:lnTo>
                  <a:pt x="9674" y="24557"/>
                </a:lnTo>
                <a:cubicBezTo>
                  <a:pt x="9674" y="24368"/>
                  <a:pt x="9819" y="24213"/>
                  <a:pt x="10001" y="24213"/>
                </a:cubicBezTo>
                <a:cubicBezTo>
                  <a:pt x="10023" y="24213"/>
                  <a:pt x="10045" y="24216"/>
                  <a:pt x="10068" y="24220"/>
                </a:cubicBezTo>
                <a:cubicBezTo>
                  <a:pt x="10334" y="24258"/>
                  <a:pt x="10718" y="24297"/>
                  <a:pt x="11179" y="24297"/>
                </a:cubicBezTo>
                <a:cubicBezTo>
                  <a:pt x="13267" y="24297"/>
                  <a:pt x="16930" y="23492"/>
                  <a:pt x="18324" y="18098"/>
                </a:cubicBezTo>
                <a:cubicBezTo>
                  <a:pt x="17424" y="17353"/>
                  <a:pt x="16989" y="16090"/>
                  <a:pt x="17326" y="14870"/>
                </a:cubicBezTo>
                <a:cubicBezTo>
                  <a:pt x="16946" y="14560"/>
                  <a:pt x="16484" y="14112"/>
                  <a:pt x="16063" y="13758"/>
                </a:cubicBezTo>
                <a:cubicBezTo>
                  <a:pt x="14957" y="14420"/>
                  <a:pt x="13717" y="14799"/>
                  <a:pt x="12331" y="14799"/>
                </a:cubicBezTo>
                <a:cubicBezTo>
                  <a:pt x="12307" y="14799"/>
                  <a:pt x="12283" y="14799"/>
                  <a:pt x="12258" y="14799"/>
                </a:cubicBezTo>
                <a:cubicBezTo>
                  <a:pt x="8087" y="14755"/>
                  <a:pt x="4815" y="11288"/>
                  <a:pt x="4997" y="7133"/>
                </a:cubicBezTo>
                <a:cubicBezTo>
                  <a:pt x="5068" y="5351"/>
                  <a:pt x="5728" y="3764"/>
                  <a:pt x="6850" y="2514"/>
                </a:cubicBezTo>
                <a:cubicBezTo>
                  <a:pt x="6655" y="1951"/>
                  <a:pt x="6473" y="1122"/>
                  <a:pt x="6416" y="576"/>
                </a:cubicBezTo>
                <a:cubicBezTo>
                  <a:pt x="6375" y="253"/>
                  <a:pt x="6092" y="0"/>
                  <a:pt x="5772" y="0"/>
                </a:cubicBezTo>
                <a:close/>
              </a:path>
            </a:pathLst>
          </a:custGeom>
          <a:solidFill>
            <a:srgbClr val="F9B9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5" name="Google Shape;1365;p44"/>
          <p:cNvSpPr/>
          <p:nvPr/>
        </p:nvSpPr>
        <p:spPr>
          <a:xfrm>
            <a:off x="1078631" y="1178371"/>
            <a:ext cx="294158" cy="3513882"/>
          </a:xfrm>
          <a:custGeom>
            <a:rect b="b" l="l" r="r" t="t"/>
            <a:pathLst>
              <a:path extrusionOk="0" h="27857" w="2332">
                <a:moveTo>
                  <a:pt x="647" y="0"/>
                </a:moveTo>
                <a:cubicBezTo>
                  <a:pt x="297" y="0"/>
                  <a:pt x="0" y="297"/>
                  <a:pt x="0" y="647"/>
                </a:cubicBezTo>
                <a:lnTo>
                  <a:pt x="0" y="27209"/>
                </a:lnTo>
                <a:cubicBezTo>
                  <a:pt x="0" y="27560"/>
                  <a:pt x="297" y="27856"/>
                  <a:pt x="647" y="27856"/>
                </a:cubicBezTo>
                <a:lnTo>
                  <a:pt x="2332" y="27856"/>
                </a:lnTo>
                <a:cubicBezTo>
                  <a:pt x="1981" y="27856"/>
                  <a:pt x="1685" y="27560"/>
                  <a:pt x="1685" y="27209"/>
                </a:cubicBezTo>
                <a:lnTo>
                  <a:pt x="1685" y="647"/>
                </a:lnTo>
                <a:cubicBezTo>
                  <a:pt x="1685" y="297"/>
                  <a:pt x="1981" y="0"/>
                  <a:pt x="2332" y="0"/>
                </a:cubicBezTo>
                <a:close/>
              </a:path>
            </a:pathLst>
          </a:custGeom>
          <a:solidFill>
            <a:srgbClr val="C835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6" name="Google Shape;1366;p44"/>
          <p:cNvSpPr/>
          <p:nvPr/>
        </p:nvSpPr>
        <p:spPr>
          <a:xfrm>
            <a:off x="3237279" y="3053964"/>
            <a:ext cx="271327" cy="407306"/>
          </a:xfrm>
          <a:custGeom>
            <a:rect b="b" l="l" r="r" t="t"/>
            <a:pathLst>
              <a:path extrusionOk="0" h="3229" w="2151">
                <a:moveTo>
                  <a:pt x="213" y="1"/>
                </a:moveTo>
                <a:cubicBezTo>
                  <a:pt x="72" y="321"/>
                  <a:pt x="1" y="688"/>
                  <a:pt x="1" y="1066"/>
                </a:cubicBezTo>
                <a:cubicBezTo>
                  <a:pt x="1" y="2050"/>
                  <a:pt x="493" y="2892"/>
                  <a:pt x="1211" y="3229"/>
                </a:cubicBezTo>
                <a:cubicBezTo>
                  <a:pt x="1349" y="2710"/>
                  <a:pt x="2009" y="2090"/>
                  <a:pt x="2107" y="1487"/>
                </a:cubicBezTo>
                <a:cubicBezTo>
                  <a:pt x="2151" y="1207"/>
                  <a:pt x="2036" y="928"/>
                  <a:pt x="1814" y="759"/>
                </a:cubicBezTo>
                <a:cubicBezTo>
                  <a:pt x="1575" y="574"/>
                  <a:pt x="648" y="351"/>
                  <a:pt x="213" y="1"/>
                </a:cubicBezTo>
                <a:close/>
              </a:path>
            </a:pathLst>
          </a:custGeom>
          <a:solidFill>
            <a:srgbClr val="F9B9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7" name="Google Shape;1367;p44"/>
          <p:cNvSpPr/>
          <p:nvPr/>
        </p:nvSpPr>
        <p:spPr>
          <a:xfrm>
            <a:off x="1693190" y="1178371"/>
            <a:ext cx="1880874" cy="1880874"/>
          </a:xfrm>
          <a:custGeom>
            <a:rect b="b" l="l" r="r" t="t"/>
            <a:pathLst>
              <a:path extrusionOk="0" h="14911" w="14911">
                <a:moveTo>
                  <a:pt x="7454" y="0"/>
                </a:moveTo>
                <a:cubicBezTo>
                  <a:pt x="3343" y="0"/>
                  <a:pt x="0" y="3343"/>
                  <a:pt x="0" y="7457"/>
                </a:cubicBezTo>
                <a:cubicBezTo>
                  <a:pt x="0" y="11554"/>
                  <a:pt x="3343" y="14910"/>
                  <a:pt x="7454" y="14910"/>
                </a:cubicBezTo>
                <a:cubicBezTo>
                  <a:pt x="11568" y="14910"/>
                  <a:pt x="14911" y="11554"/>
                  <a:pt x="14911" y="7457"/>
                </a:cubicBezTo>
                <a:cubicBezTo>
                  <a:pt x="14911" y="3343"/>
                  <a:pt x="11568" y="0"/>
                  <a:pt x="7454" y="0"/>
                </a:cubicBezTo>
                <a:close/>
              </a:path>
            </a:pathLst>
          </a:custGeom>
          <a:solidFill>
            <a:srgbClr val="F9B9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8" name="Google Shape;1368;p44"/>
          <p:cNvSpPr/>
          <p:nvPr/>
        </p:nvSpPr>
        <p:spPr>
          <a:xfrm>
            <a:off x="1693190" y="1178371"/>
            <a:ext cx="1038006" cy="1880874"/>
          </a:xfrm>
          <a:custGeom>
            <a:rect b="b" l="l" r="r" t="t"/>
            <a:pathLst>
              <a:path extrusionOk="0" h="14911" w="8229">
                <a:moveTo>
                  <a:pt x="7454" y="0"/>
                </a:moveTo>
                <a:cubicBezTo>
                  <a:pt x="3343" y="0"/>
                  <a:pt x="0" y="3343"/>
                  <a:pt x="0" y="7457"/>
                </a:cubicBezTo>
                <a:cubicBezTo>
                  <a:pt x="0" y="11554"/>
                  <a:pt x="3343" y="14910"/>
                  <a:pt x="7454" y="14910"/>
                </a:cubicBezTo>
                <a:cubicBezTo>
                  <a:pt x="7723" y="14910"/>
                  <a:pt x="7976" y="14897"/>
                  <a:pt x="8229" y="14870"/>
                </a:cubicBezTo>
                <a:cubicBezTo>
                  <a:pt x="4479" y="14476"/>
                  <a:pt x="1544" y="11302"/>
                  <a:pt x="1544" y="7457"/>
                </a:cubicBezTo>
                <a:cubicBezTo>
                  <a:pt x="1544" y="3609"/>
                  <a:pt x="4479" y="421"/>
                  <a:pt x="8229" y="44"/>
                </a:cubicBezTo>
                <a:cubicBezTo>
                  <a:pt x="7976" y="14"/>
                  <a:pt x="7723" y="0"/>
                  <a:pt x="7454" y="0"/>
                </a:cubicBezTo>
                <a:close/>
              </a:path>
            </a:pathLst>
          </a:custGeom>
          <a:solidFill>
            <a:srgbClr val="BE25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9" name="Google Shape;1369;p44"/>
          <p:cNvSpPr/>
          <p:nvPr/>
        </p:nvSpPr>
        <p:spPr>
          <a:xfrm>
            <a:off x="1857677" y="1341093"/>
            <a:ext cx="1551522" cy="1553666"/>
          </a:xfrm>
          <a:custGeom>
            <a:rect b="b" l="l" r="r" t="t"/>
            <a:pathLst>
              <a:path extrusionOk="0" h="12317" w="12300">
                <a:moveTo>
                  <a:pt x="6150" y="1"/>
                </a:moveTo>
                <a:cubicBezTo>
                  <a:pt x="2753" y="1"/>
                  <a:pt x="0" y="2767"/>
                  <a:pt x="0" y="6167"/>
                </a:cubicBezTo>
                <a:cubicBezTo>
                  <a:pt x="0" y="9563"/>
                  <a:pt x="2753" y="12316"/>
                  <a:pt x="6150" y="12316"/>
                </a:cubicBezTo>
                <a:cubicBezTo>
                  <a:pt x="9550" y="12316"/>
                  <a:pt x="12299" y="9563"/>
                  <a:pt x="12299" y="6167"/>
                </a:cubicBezTo>
                <a:cubicBezTo>
                  <a:pt x="12299" y="2767"/>
                  <a:pt x="9550" y="1"/>
                  <a:pt x="6150" y="1"/>
                </a:cubicBezTo>
                <a:close/>
              </a:path>
            </a:pathLst>
          </a:custGeom>
          <a:solidFill>
            <a:srgbClr val="F9B9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0" name="Google Shape;1370;p44"/>
          <p:cNvSpPr/>
          <p:nvPr/>
        </p:nvSpPr>
        <p:spPr>
          <a:xfrm>
            <a:off x="1857677" y="1341093"/>
            <a:ext cx="871501" cy="1553666"/>
          </a:xfrm>
          <a:custGeom>
            <a:rect b="b" l="l" r="r" t="t"/>
            <a:pathLst>
              <a:path extrusionOk="0" h="12317" w="6909">
                <a:moveTo>
                  <a:pt x="6150" y="1"/>
                </a:moveTo>
                <a:cubicBezTo>
                  <a:pt x="2753" y="1"/>
                  <a:pt x="0" y="2767"/>
                  <a:pt x="0" y="6167"/>
                </a:cubicBezTo>
                <a:cubicBezTo>
                  <a:pt x="0" y="9563"/>
                  <a:pt x="2753" y="12316"/>
                  <a:pt x="6150" y="12316"/>
                </a:cubicBezTo>
                <a:cubicBezTo>
                  <a:pt x="6403" y="12316"/>
                  <a:pt x="6655" y="12299"/>
                  <a:pt x="6908" y="12273"/>
                </a:cubicBezTo>
                <a:cubicBezTo>
                  <a:pt x="3875" y="11895"/>
                  <a:pt x="1503" y="9297"/>
                  <a:pt x="1503" y="6167"/>
                </a:cubicBezTo>
                <a:cubicBezTo>
                  <a:pt x="1503" y="3020"/>
                  <a:pt x="3875" y="422"/>
                  <a:pt x="6908" y="58"/>
                </a:cubicBezTo>
                <a:cubicBezTo>
                  <a:pt x="6655" y="18"/>
                  <a:pt x="6403" y="1"/>
                  <a:pt x="6150" y="1"/>
                </a:cubicBezTo>
                <a:close/>
              </a:path>
            </a:pathLst>
          </a:custGeom>
          <a:solidFill>
            <a:srgbClr val="DD5E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1" name="Google Shape;1371;p44"/>
          <p:cNvSpPr/>
          <p:nvPr/>
        </p:nvSpPr>
        <p:spPr>
          <a:xfrm>
            <a:off x="2449278" y="2320832"/>
            <a:ext cx="347390" cy="346885"/>
          </a:xfrm>
          <a:custGeom>
            <a:rect b="b" l="l" r="r" t="t"/>
            <a:pathLst>
              <a:path extrusionOk="0" h="2750" w="2754">
                <a:moveTo>
                  <a:pt x="1376" y="0"/>
                </a:moveTo>
                <a:cubicBezTo>
                  <a:pt x="618" y="0"/>
                  <a:pt x="1" y="617"/>
                  <a:pt x="1" y="1375"/>
                </a:cubicBezTo>
                <a:cubicBezTo>
                  <a:pt x="1" y="2133"/>
                  <a:pt x="618" y="2750"/>
                  <a:pt x="1376" y="2750"/>
                </a:cubicBezTo>
                <a:cubicBezTo>
                  <a:pt x="2134" y="2750"/>
                  <a:pt x="2754" y="2133"/>
                  <a:pt x="2754" y="1375"/>
                </a:cubicBezTo>
                <a:cubicBezTo>
                  <a:pt x="2754" y="617"/>
                  <a:pt x="2134" y="0"/>
                  <a:pt x="1376" y="0"/>
                </a:cubicBezTo>
                <a:close/>
              </a:path>
            </a:pathLst>
          </a:custGeom>
          <a:solidFill>
            <a:srgbClr val="DD5E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2" name="Google Shape;1372;p44"/>
          <p:cNvSpPr/>
          <p:nvPr/>
        </p:nvSpPr>
        <p:spPr>
          <a:xfrm>
            <a:off x="2449278" y="2320832"/>
            <a:ext cx="269183" cy="346885"/>
          </a:xfrm>
          <a:custGeom>
            <a:rect b="b" l="l" r="r" t="t"/>
            <a:pathLst>
              <a:path extrusionOk="0" h="2750" w="2134">
                <a:moveTo>
                  <a:pt x="1376" y="0"/>
                </a:moveTo>
                <a:cubicBezTo>
                  <a:pt x="618" y="0"/>
                  <a:pt x="1" y="617"/>
                  <a:pt x="1" y="1375"/>
                </a:cubicBezTo>
                <a:cubicBezTo>
                  <a:pt x="1" y="2133"/>
                  <a:pt x="618" y="2750"/>
                  <a:pt x="1376" y="2750"/>
                </a:cubicBezTo>
                <a:cubicBezTo>
                  <a:pt x="1659" y="2750"/>
                  <a:pt x="1925" y="2666"/>
                  <a:pt x="2134" y="2528"/>
                </a:cubicBezTo>
                <a:cubicBezTo>
                  <a:pt x="1770" y="2275"/>
                  <a:pt x="1517" y="1854"/>
                  <a:pt x="1517" y="1375"/>
                </a:cubicBezTo>
                <a:cubicBezTo>
                  <a:pt x="1517" y="897"/>
                  <a:pt x="1770" y="476"/>
                  <a:pt x="2134" y="236"/>
                </a:cubicBezTo>
                <a:cubicBezTo>
                  <a:pt x="1925" y="85"/>
                  <a:pt x="1659" y="0"/>
                  <a:pt x="1376" y="0"/>
                </a:cubicBezTo>
                <a:close/>
              </a:path>
            </a:pathLst>
          </a:custGeom>
          <a:solidFill>
            <a:srgbClr val="BE25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3" name="Google Shape;1373;p44"/>
          <p:cNvSpPr/>
          <p:nvPr/>
        </p:nvSpPr>
        <p:spPr>
          <a:xfrm>
            <a:off x="2796543" y="2033987"/>
            <a:ext cx="196526" cy="196400"/>
          </a:xfrm>
          <a:custGeom>
            <a:rect b="b" l="l" r="r" t="t"/>
            <a:pathLst>
              <a:path extrusionOk="0" h="1557" w="1558">
                <a:moveTo>
                  <a:pt x="772" y="0"/>
                </a:moveTo>
                <a:cubicBezTo>
                  <a:pt x="351" y="0"/>
                  <a:pt x="1" y="350"/>
                  <a:pt x="1" y="772"/>
                </a:cubicBezTo>
                <a:cubicBezTo>
                  <a:pt x="1" y="1206"/>
                  <a:pt x="351" y="1557"/>
                  <a:pt x="772" y="1557"/>
                </a:cubicBezTo>
                <a:cubicBezTo>
                  <a:pt x="1207" y="1557"/>
                  <a:pt x="1558" y="1206"/>
                  <a:pt x="1558" y="772"/>
                </a:cubicBezTo>
                <a:cubicBezTo>
                  <a:pt x="1558" y="350"/>
                  <a:pt x="1207" y="0"/>
                  <a:pt x="772" y="0"/>
                </a:cubicBezTo>
                <a:close/>
              </a:path>
            </a:pathLst>
          </a:custGeom>
          <a:solidFill>
            <a:srgbClr val="DD5E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4" name="Google Shape;1374;p44"/>
          <p:cNvSpPr/>
          <p:nvPr/>
        </p:nvSpPr>
        <p:spPr>
          <a:xfrm>
            <a:off x="2796543" y="2033987"/>
            <a:ext cx="175335" cy="196400"/>
          </a:xfrm>
          <a:custGeom>
            <a:rect b="b" l="l" r="r" t="t"/>
            <a:pathLst>
              <a:path extrusionOk="0" h="1557" w="1390">
                <a:moveTo>
                  <a:pt x="772" y="0"/>
                </a:moveTo>
                <a:cubicBezTo>
                  <a:pt x="351" y="0"/>
                  <a:pt x="1" y="350"/>
                  <a:pt x="1" y="772"/>
                </a:cubicBezTo>
                <a:cubicBezTo>
                  <a:pt x="1" y="1206"/>
                  <a:pt x="351" y="1557"/>
                  <a:pt x="772" y="1557"/>
                </a:cubicBezTo>
                <a:cubicBezTo>
                  <a:pt x="1025" y="1557"/>
                  <a:pt x="1251" y="1432"/>
                  <a:pt x="1389" y="1264"/>
                </a:cubicBezTo>
                <a:cubicBezTo>
                  <a:pt x="1278" y="1122"/>
                  <a:pt x="1221" y="954"/>
                  <a:pt x="1221" y="772"/>
                </a:cubicBezTo>
                <a:cubicBezTo>
                  <a:pt x="1221" y="590"/>
                  <a:pt x="1278" y="421"/>
                  <a:pt x="1389" y="293"/>
                </a:cubicBezTo>
                <a:cubicBezTo>
                  <a:pt x="1251" y="111"/>
                  <a:pt x="1025" y="0"/>
                  <a:pt x="772" y="0"/>
                </a:cubicBezTo>
                <a:close/>
              </a:path>
            </a:pathLst>
          </a:custGeom>
          <a:solidFill>
            <a:srgbClr val="BE25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5" name="Google Shape;1375;p44"/>
          <p:cNvSpPr/>
          <p:nvPr/>
        </p:nvSpPr>
        <p:spPr>
          <a:xfrm>
            <a:off x="2300558" y="1729230"/>
            <a:ext cx="394944" cy="396584"/>
          </a:xfrm>
          <a:custGeom>
            <a:rect b="b" l="l" r="r" t="t"/>
            <a:pathLst>
              <a:path extrusionOk="0" h="3144" w="3131">
                <a:moveTo>
                  <a:pt x="1561" y="0"/>
                </a:moveTo>
                <a:cubicBezTo>
                  <a:pt x="701" y="0"/>
                  <a:pt x="1" y="701"/>
                  <a:pt x="1" y="1574"/>
                </a:cubicBezTo>
                <a:cubicBezTo>
                  <a:pt x="1" y="2443"/>
                  <a:pt x="701" y="3144"/>
                  <a:pt x="1561" y="3144"/>
                </a:cubicBezTo>
                <a:cubicBezTo>
                  <a:pt x="2430" y="3144"/>
                  <a:pt x="3131" y="2443"/>
                  <a:pt x="3131" y="1574"/>
                </a:cubicBezTo>
                <a:cubicBezTo>
                  <a:pt x="3131" y="701"/>
                  <a:pt x="2430" y="0"/>
                  <a:pt x="1561" y="0"/>
                </a:cubicBezTo>
                <a:close/>
              </a:path>
            </a:pathLst>
          </a:custGeom>
          <a:solidFill>
            <a:srgbClr val="DD5E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6" name="Google Shape;1376;p44"/>
          <p:cNvSpPr/>
          <p:nvPr/>
        </p:nvSpPr>
        <p:spPr>
          <a:xfrm>
            <a:off x="2300558" y="1729230"/>
            <a:ext cx="292519" cy="396584"/>
          </a:xfrm>
          <a:custGeom>
            <a:rect b="b" l="l" r="r" t="t"/>
            <a:pathLst>
              <a:path extrusionOk="0" h="3144" w="2319">
                <a:moveTo>
                  <a:pt x="1561" y="0"/>
                </a:moveTo>
                <a:cubicBezTo>
                  <a:pt x="701" y="0"/>
                  <a:pt x="1" y="701"/>
                  <a:pt x="1" y="1574"/>
                </a:cubicBezTo>
                <a:cubicBezTo>
                  <a:pt x="1" y="2443"/>
                  <a:pt x="701" y="3144"/>
                  <a:pt x="1561" y="3144"/>
                </a:cubicBezTo>
                <a:cubicBezTo>
                  <a:pt x="1840" y="3144"/>
                  <a:pt x="2093" y="3060"/>
                  <a:pt x="2319" y="2948"/>
                </a:cubicBezTo>
                <a:cubicBezTo>
                  <a:pt x="1840" y="2682"/>
                  <a:pt x="1503" y="2163"/>
                  <a:pt x="1503" y="1574"/>
                </a:cubicBezTo>
                <a:cubicBezTo>
                  <a:pt x="1503" y="984"/>
                  <a:pt x="1840" y="462"/>
                  <a:pt x="2319" y="196"/>
                </a:cubicBezTo>
                <a:cubicBezTo>
                  <a:pt x="2093" y="71"/>
                  <a:pt x="1840" y="0"/>
                  <a:pt x="1561" y="0"/>
                </a:cubicBezTo>
                <a:close/>
              </a:path>
            </a:pathLst>
          </a:custGeom>
          <a:solidFill>
            <a:srgbClr val="BE25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7" name="Google Shape;1377;p44"/>
          <p:cNvSpPr/>
          <p:nvPr/>
        </p:nvSpPr>
        <p:spPr>
          <a:xfrm>
            <a:off x="2127114" y="2223072"/>
            <a:ext cx="166379" cy="166757"/>
          </a:xfrm>
          <a:custGeom>
            <a:rect b="b" l="l" r="r" t="t"/>
            <a:pathLst>
              <a:path extrusionOk="0" h="1322" w="1319">
                <a:moveTo>
                  <a:pt x="661" y="0"/>
                </a:moveTo>
                <a:cubicBezTo>
                  <a:pt x="294" y="0"/>
                  <a:pt x="1" y="297"/>
                  <a:pt x="1" y="661"/>
                </a:cubicBezTo>
                <a:cubicBezTo>
                  <a:pt x="1" y="1028"/>
                  <a:pt x="294" y="1321"/>
                  <a:pt x="661" y="1321"/>
                </a:cubicBezTo>
                <a:cubicBezTo>
                  <a:pt x="1025" y="1321"/>
                  <a:pt x="1318" y="1028"/>
                  <a:pt x="1318" y="661"/>
                </a:cubicBezTo>
                <a:cubicBezTo>
                  <a:pt x="1318" y="297"/>
                  <a:pt x="1025" y="0"/>
                  <a:pt x="661" y="0"/>
                </a:cubicBezTo>
                <a:close/>
              </a:path>
            </a:pathLst>
          </a:custGeom>
          <a:solidFill>
            <a:srgbClr val="DD5E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8" name="Google Shape;1378;p44"/>
          <p:cNvSpPr/>
          <p:nvPr/>
        </p:nvSpPr>
        <p:spPr>
          <a:xfrm>
            <a:off x="2854820" y="1640805"/>
            <a:ext cx="227052" cy="226674"/>
          </a:xfrm>
          <a:custGeom>
            <a:rect b="b" l="l" r="r" t="t"/>
            <a:pathLst>
              <a:path extrusionOk="0" h="1797" w="1800">
                <a:moveTo>
                  <a:pt x="900" y="0"/>
                </a:moveTo>
                <a:cubicBezTo>
                  <a:pt x="408" y="0"/>
                  <a:pt x="0" y="405"/>
                  <a:pt x="0" y="897"/>
                </a:cubicBezTo>
                <a:cubicBezTo>
                  <a:pt x="0" y="1388"/>
                  <a:pt x="408" y="1796"/>
                  <a:pt x="900" y="1796"/>
                </a:cubicBezTo>
                <a:cubicBezTo>
                  <a:pt x="1392" y="1796"/>
                  <a:pt x="1800" y="1388"/>
                  <a:pt x="1800" y="897"/>
                </a:cubicBezTo>
                <a:cubicBezTo>
                  <a:pt x="1800" y="405"/>
                  <a:pt x="1392" y="0"/>
                  <a:pt x="900" y="0"/>
                </a:cubicBezTo>
                <a:close/>
              </a:path>
            </a:pathLst>
          </a:custGeom>
          <a:solidFill>
            <a:srgbClr val="DD5E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9" name="Google Shape;1379;p44"/>
          <p:cNvSpPr/>
          <p:nvPr/>
        </p:nvSpPr>
        <p:spPr>
          <a:xfrm>
            <a:off x="2854820" y="1640805"/>
            <a:ext cx="209266" cy="226674"/>
          </a:xfrm>
          <a:custGeom>
            <a:rect b="b" l="l" r="r" t="t"/>
            <a:pathLst>
              <a:path extrusionOk="0" h="1797" w="1659">
                <a:moveTo>
                  <a:pt x="900" y="0"/>
                </a:moveTo>
                <a:cubicBezTo>
                  <a:pt x="408" y="0"/>
                  <a:pt x="0" y="405"/>
                  <a:pt x="0" y="897"/>
                </a:cubicBezTo>
                <a:cubicBezTo>
                  <a:pt x="0" y="1388"/>
                  <a:pt x="408" y="1796"/>
                  <a:pt x="900" y="1796"/>
                </a:cubicBezTo>
                <a:cubicBezTo>
                  <a:pt x="1224" y="1796"/>
                  <a:pt x="1503" y="1628"/>
                  <a:pt x="1658" y="1375"/>
                </a:cubicBezTo>
                <a:cubicBezTo>
                  <a:pt x="1574" y="1233"/>
                  <a:pt x="1517" y="1065"/>
                  <a:pt x="1517" y="897"/>
                </a:cubicBezTo>
                <a:cubicBezTo>
                  <a:pt x="1517" y="728"/>
                  <a:pt x="1574" y="560"/>
                  <a:pt x="1658" y="421"/>
                </a:cubicBezTo>
                <a:cubicBezTo>
                  <a:pt x="1503" y="169"/>
                  <a:pt x="1224" y="0"/>
                  <a:pt x="900" y="0"/>
                </a:cubicBezTo>
                <a:close/>
              </a:path>
            </a:pathLst>
          </a:custGeom>
          <a:solidFill>
            <a:srgbClr val="BE25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0" name="Google Shape;1380;p44"/>
          <p:cNvSpPr/>
          <p:nvPr/>
        </p:nvSpPr>
        <p:spPr>
          <a:xfrm>
            <a:off x="1802806" y="1286348"/>
            <a:ext cx="1659498" cy="1659372"/>
          </a:xfrm>
          <a:custGeom>
            <a:rect b="b" l="l" r="r" t="t"/>
            <a:pathLst>
              <a:path extrusionOk="0" h="13155" w="13156">
                <a:moveTo>
                  <a:pt x="6585" y="842"/>
                </a:moveTo>
                <a:cubicBezTo>
                  <a:pt x="9746" y="842"/>
                  <a:pt x="12313" y="3413"/>
                  <a:pt x="12313" y="6584"/>
                </a:cubicBezTo>
                <a:cubicBezTo>
                  <a:pt x="12313" y="9745"/>
                  <a:pt x="9746" y="12329"/>
                  <a:pt x="6585" y="12329"/>
                </a:cubicBezTo>
                <a:cubicBezTo>
                  <a:pt x="3414" y="12329"/>
                  <a:pt x="843" y="9745"/>
                  <a:pt x="843" y="6584"/>
                </a:cubicBezTo>
                <a:cubicBezTo>
                  <a:pt x="843" y="3413"/>
                  <a:pt x="3414" y="842"/>
                  <a:pt x="6585" y="842"/>
                </a:cubicBezTo>
                <a:close/>
                <a:moveTo>
                  <a:pt x="6585" y="0"/>
                </a:moveTo>
                <a:cubicBezTo>
                  <a:pt x="2949" y="0"/>
                  <a:pt x="1" y="2948"/>
                  <a:pt x="1" y="6584"/>
                </a:cubicBezTo>
                <a:cubicBezTo>
                  <a:pt x="1" y="10206"/>
                  <a:pt x="2949" y="13155"/>
                  <a:pt x="6585" y="13155"/>
                </a:cubicBezTo>
                <a:cubicBezTo>
                  <a:pt x="10207" y="13155"/>
                  <a:pt x="13155" y="10206"/>
                  <a:pt x="13155" y="6584"/>
                </a:cubicBezTo>
                <a:cubicBezTo>
                  <a:pt x="13155" y="2948"/>
                  <a:pt x="10207" y="0"/>
                  <a:pt x="6585" y="0"/>
                </a:cubicBezTo>
                <a:close/>
              </a:path>
            </a:pathLst>
          </a:custGeom>
          <a:solidFill>
            <a:srgbClr val="C835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1" name="Google Shape;1381;p44"/>
          <p:cNvSpPr/>
          <p:nvPr/>
        </p:nvSpPr>
        <p:spPr>
          <a:xfrm>
            <a:off x="2396172" y="2265582"/>
            <a:ext cx="453599" cy="453599"/>
          </a:xfrm>
          <a:custGeom>
            <a:rect b="b" l="l" r="r" t="t"/>
            <a:pathLst>
              <a:path extrusionOk="0" h="3596" w="3596">
                <a:moveTo>
                  <a:pt x="1797" y="843"/>
                </a:moveTo>
                <a:cubicBezTo>
                  <a:pt x="2319" y="843"/>
                  <a:pt x="2754" y="1281"/>
                  <a:pt x="2754" y="1800"/>
                </a:cubicBezTo>
                <a:cubicBezTo>
                  <a:pt x="2754" y="2332"/>
                  <a:pt x="2319" y="2753"/>
                  <a:pt x="1797" y="2753"/>
                </a:cubicBezTo>
                <a:cubicBezTo>
                  <a:pt x="1264" y="2753"/>
                  <a:pt x="843" y="2332"/>
                  <a:pt x="843" y="1800"/>
                </a:cubicBezTo>
                <a:cubicBezTo>
                  <a:pt x="843" y="1281"/>
                  <a:pt x="1264" y="843"/>
                  <a:pt x="1797" y="843"/>
                </a:cubicBezTo>
                <a:close/>
                <a:moveTo>
                  <a:pt x="1797" y="0"/>
                </a:moveTo>
                <a:cubicBezTo>
                  <a:pt x="803" y="0"/>
                  <a:pt x="1" y="816"/>
                  <a:pt x="1" y="1800"/>
                </a:cubicBezTo>
                <a:cubicBezTo>
                  <a:pt x="1" y="2797"/>
                  <a:pt x="803" y="3596"/>
                  <a:pt x="1797" y="3596"/>
                </a:cubicBezTo>
                <a:cubicBezTo>
                  <a:pt x="2781" y="3596"/>
                  <a:pt x="3596" y="2797"/>
                  <a:pt x="3596" y="1800"/>
                </a:cubicBezTo>
                <a:cubicBezTo>
                  <a:pt x="3596" y="816"/>
                  <a:pt x="2781" y="0"/>
                  <a:pt x="1797" y="0"/>
                </a:cubicBezTo>
                <a:close/>
              </a:path>
            </a:pathLst>
          </a:custGeom>
          <a:solidFill>
            <a:srgbClr val="C835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2" name="Google Shape;1382;p44"/>
          <p:cNvSpPr/>
          <p:nvPr/>
        </p:nvSpPr>
        <p:spPr>
          <a:xfrm>
            <a:off x="2743438" y="1978611"/>
            <a:ext cx="301096" cy="303241"/>
          </a:xfrm>
          <a:custGeom>
            <a:rect b="b" l="l" r="r" t="t"/>
            <a:pathLst>
              <a:path extrusionOk="0" h="2404" w="2387">
                <a:moveTo>
                  <a:pt x="1193" y="843"/>
                </a:moveTo>
                <a:cubicBezTo>
                  <a:pt x="1389" y="843"/>
                  <a:pt x="1544" y="998"/>
                  <a:pt x="1544" y="1197"/>
                </a:cubicBezTo>
                <a:cubicBezTo>
                  <a:pt x="1544" y="1393"/>
                  <a:pt x="1389" y="1561"/>
                  <a:pt x="1193" y="1561"/>
                </a:cubicBezTo>
                <a:cubicBezTo>
                  <a:pt x="998" y="1561"/>
                  <a:pt x="843" y="1393"/>
                  <a:pt x="843" y="1197"/>
                </a:cubicBezTo>
                <a:cubicBezTo>
                  <a:pt x="843" y="998"/>
                  <a:pt x="998" y="843"/>
                  <a:pt x="1193" y="843"/>
                </a:cubicBezTo>
                <a:close/>
                <a:moveTo>
                  <a:pt x="1193" y="1"/>
                </a:moveTo>
                <a:cubicBezTo>
                  <a:pt x="533" y="1"/>
                  <a:pt x="1" y="537"/>
                  <a:pt x="1" y="1197"/>
                </a:cubicBezTo>
                <a:cubicBezTo>
                  <a:pt x="1" y="1854"/>
                  <a:pt x="533" y="2403"/>
                  <a:pt x="1193" y="2403"/>
                </a:cubicBezTo>
                <a:cubicBezTo>
                  <a:pt x="1854" y="2403"/>
                  <a:pt x="2386" y="1854"/>
                  <a:pt x="2386" y="1197"/>
                </a:cubicBezTo>
                <a:cubicBezTo>
                  <a:pt x="2386" y="537"/>
                  <a:pt x="1854" y="1"/>
                  <a:pt x="1193" y="1"/>
                </a:cubicBezTo>
                <a:close/>
              </a:path>
            </a:pathLst>
          </a:custGeom>
          <a:solidFill>
            <a:srgbClr val="C835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3" name="Google Shape;1383;p44"/>
          <p:cNvSpPr/>
          <p:nvPr/>
        </p:nvSpPr>
        <p:spPr>
          <a:xfrm>
            <a:off x="2245686" y="1674358"/>
            <a:ext cx="501280" cy="501280"/>
          </a:xfrm>
          <a:custGeom>
            <a:rect b="b" l="l" r="r" t="t"/>
            <a:pathLst>
              <a:path extrusionOk="0" h="3974" w="3974">
                <a:moveTo>
                  <a:pt x="1996" y="843"/>
                </a:moveTo>
                <a:cubicBezTo>
                  <a:pt x="2626" y="843"/>
                  <a:pt x="3131" y="1362"/>
                  <a:pt x="3131" y="1992"/>
                </a:cubicBezTo>
                <a:cubicBezTo>
                  <a:pt x="3131" y="2625"/>
                  <a:pt x="2626" y="3144"/>
                  <a:pt x="1996" y="3144"/>
                </a:cubicBezTo>
                <a:cubicBezTo>
                  <a:pt x="1362" y="3144"/>
                  <a:pt x="843" y="2625"/>
                  <a:pt x="843" y="1992"/>
                </a:cubicBezTo>
                <a:cubicBezTo>
                  <a:pt x="843" y="1362"/>
                  <a:pt x="1362" y="843"/>
                  <a:pt x="1996" y="843"/>
                </a:cubicBezTo>
                <a:close/>
                <a:moveTo>
                  <a:pt x="1996" y="0"/>
                </a:moveTo>
                <a:cubicBezTo>
                  <a:pt x="901" y="0"/>
                  <a:pt x="1" y="897"/>
                  <a:pt x="1" y="1992"/>
                </a:cubicBezTo>
                <a:cubicBezTo>
                  <a:pt x="1" y="3087"/>
                  <a:pt x="901" y="3973"/>
                  <a:pt x="1996" y="3973"/>
                </a:cubicBezTo>
                <a:cubicBezTo>
                  <a:pt x="3091" y="3973"/>
                  <a:pt x="3974" y="3087"/>
                  <a:pt x="3974" y="1992"/>
                </a:cubicBezTo>
                <a:cubicBezTo>
                  <a:pt x="3974" y="897"/>
                  <a:pt x="3091" y="0"/>
                  <a:pt x="1996" y="0"/>
                </a:cubicBezTo>
                <a:close/>
              </a:path>
            </a:pathLst>
          </a:custGeom>
          <a:solidFill>
            <a:srgbClr val="C835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4" name="Google Shape;1384;p44"/>
          <p:cNvSpPr/>
          <p:nvPr/>
        </p:nvSpPr>
        <p:spPr>
          <a:xfrm>
            <a:off x="2072369" y="2168201"/>
            <a:ext cx="272462" cy="273093"/>
          </a:xfrm>
          <a:custGeom>
            <a:rect b="b" l="l" r="r" t="t"/>
            <a:pathLst>
              <a:path extrusionOk="0" h="2165" w="2160">
                <a:moveTo>
                  <a:pt x="1078" y="843"/>
                </a:moveTo>
                <a:cubicBezTo>
                  <a:pt x="1220" y="843"/>
                  <a:pt x="1318" y="958"/>
                  <a:pt x="1318" y="1082"/>
                </a:cubicBezTo>
                <a:cubicBezTo>
                  <a:pt x="1318" y="1224"/>
                  <a:pt x="1220" y="1322"/>
                  <a:pt x="1078" y="1322"/>
                </a:cubicBezTo>
                <a:cubicBezTo>
                  <a:pt x="954" y="1322"/>
                  <a:pt x="842" y="1224"/>
                  <a:pt x="842" y="1082"/>
                </a:cubicBezTo>
                <a:cubicBezTo>
                  <a:pt x="842" y="958"/>
                  <a:pt x="954" y="843"/>
                  <a:pt x="1078" y="843"/>
                </a:cubicBezTo>
                <a:close/>
                <a:moveTo>
                  <a:pt x="1078" y="1"/>
                </a:moveTo>
                <a:cubicBezTo>
                  <a:pt x="489" y="1"/>
                  <a:pt x="0" y="493"/>
                  <a:pt x="0" y="1082"/>
                </a:cubicBezTo>
                <a:cubicBezTo>
                  <a:pt x="0" y="1686"/>
                  <a:pt x="489" y="2164"/>
                  <a:pt x="1078" y="2164"/>
                </a:cubicBezTo>
                <a:cubicBezTo>
                  <a:pt x="1685" y="2164"/>
                  <a:pt x="2160" y="1686"/>
                  <a:pt x="2160" y="1082"/>
                </a:cubicBezTo>
                <a:cubicBezTo>
                  <a:pt x="2160" y="493"/>
                  <a:pt x="1685" y="1"/>
                  <a:pt x="1078" y="1"/>
                </a:cubicBezTo>
                <a:close/>
              </a:path>
            </a:pathLst>
          </a:custGeom>
          <a:solidFill>
            <a:srgbClr val="C835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5" name="Google Shape;1385;p44"/>
          <p:cNvSpPr/>
          <p:nvPr/>
        </p:nvSpPr>
        <p:spPr>
          <a:xfrm>
            <a:off x="2801715" y="1585555"/>
            <a:ext cx="331244" cy="333262"/>
          </a:xfrm>
          <a:custGeom>
            <a:rect b="b" l="l" r="r" t="t"/>
            <a:pathLst>
              <a:path extrusionOk="0" h="2642" w="2626">
                <a:moveTo>
                  <a:pt x="1321" y="843"/>
                </a:moveTo>
                <a:cubicBezTo>
                  <a:pt x="1574" y="843"/>
                  <a:pt x="1783" y="1055"/>
                  <a:pt x="1783" y="1321"/>
                </a:cubicBezTo>
                <a:cubicBezTo>
                  <a:pt x="1783" y="1587"/>
                  <a:pt x="1574" y="1800"/>
                  <a:pt x="1321" y="1800"/>
                </a:cubicBezTo>
                <a:cubicBezTo>
                  <a:pt x="1055" y="1800"/>
                  <a:pt x="843" y="1587"/>
                  <a:pt x="843" y="1321"/>
                </a:cubicBezTo>
                <a:cubicBezTo>
                  <a:pt x="843" y="1055"/>
                  <a:pt x="1055" y="843"/>
                  <a:pt x="1321" y="843"/>
                </a:cubicBezTo>
                <a:close/>
                <a:moveTo>
                  <a:pt x="1321" y="0"/>
                </a:moveTo>
                <a:cubicBezTo>
                  <a:pt x="590" y="0"/>
                  <a:pt x="0" y="590"/>
                  <a:pt x="0" y="1321"/>
                </a:cubicBezTo>
                <a:cubicBezTo>
                  <a:pt x="0" y="2052"/>
                  <a:pt x="590" y="2642"/>
                  <a:pt x="1321" y="2642"/>
                </a:cubicBezTo>
                <a:cubicBezTo>
                  <a:pt x="2035" y="2642"/>
                  <a:pt x="2625" y="2052"/>
                  <a:pt x="2625" y="1321"/>
                </a:cubicBezTo>
                <a:cubicBezTo>
                  <a:pt x="2625" y="590"/>
                  <a:pt x="2035" y="0"/>
                  <a:pt x="1321" y="0"/>
                </a:cubicBezTo>
                <a:close/>
              </a:path>
            </a:pathLst>
          </a:custGeom>
          <a:solidFill>
            <a:srgbClr val="C835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6" name="Google Shape;1386;p44"/>
          <p:cNvSpPr/>
          <p:nvPr/>
        </p:nvSpPr>
        <p:spPr>
          <a:xfrm>
            <a:off x="2929244" y="2334581"/>
            <a:ext cx="150485" cy="140394"/>
          </a:xfrm>
          <a:custGeom>
            <a:rect b="b" l="l" r="r" t="t"/>
            <a:pathLst>
              <a:path extrusionOk="0" h="1113" w="1193">
                <a:moveTo>
                  <a:pt x="725" y="1"/>
                </a:moveTo>
                <a:cubicBezTo>
                  <a:pt x="618" y="1"/>
                  <a:pt x="512" y="43"/>
                  <a:pt x="435" y="127"/>
                </a:cubicBezTo>
                <a:lnTo>
                  <a:pt x="169" y="380"/>
                </a:lnTo>
                <a:cubicBezTo>
                  <a:pt x="0" y="549"/>
                  <a:pt x="0" y="818"/>
                  <a:pt x="169" y="987"/>
                </a:cubicBezTo>
                <a:cubicBezTo>
                  <a:pt x="246" y="1071"/>
                  <a:pt x="351" y="1113"/>
                  <a:pt x="458" y="1113"/>
                </a:cubicBezTo>
                <a:cubicBezTo>
                  <a:pt x="565" y="1113"/>
                  <a:pt x="674" y="1071"/>
                  <a:pt x="758" y="987"/>
                </a:cubicBezTo>
                <a:lnTo>
                  <a:pt x="1024" y="717"/>
                </a:lnTo>
                <a:cubicBezTo>
                  <a:pt x="1193" y="549"/>
                  <a:pt x="1193" y="282"/>
                  <a:pt x="1024" y="127"/>
                </a:cubicBezTo>
                <a:cubicBezTo>
                  <a:pt x="940" y="43"/>
                  <a:pt x="832" y="1"/>
                  <a:pt x="725" y="1"/>
                </a:cubicBezTo>
                <a:close/>
              </a:path>
            </a:pathLst>
          </a:custGeom>
          <a:solidFill>
            <a:srgbClr val="C835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7" name="Google Shape;1387;p44"/>
          <p:cNvSpPr/>
          <p:nvPr/>
        </p:nvSpPr>
        <p:spPr>
          <a:xfrm>
            <a:off x="1025400" y="1123500"/>
            <a:ext cx="2598358" cy="3620092"/>
          </a:xfrm>
          <a:custGeom>
            <a:rect b="b" l="l" r="r" t="t"/>
            <a:pathLst>
              <a:path extrusionOk="0" h="28699" w="20599">
                <a:moveTo>
                  <a:pt x="17988" y="15922"/>
                </a:moveTo>
                <a:cubicBezTo>
                  <a:pt x="18409" y="16117"/>
                  <a:pt x="18968" y="16299"/>
                  <a:pt x="19083" y="16383"/>
                </a:cubicBezTo>
                <a:cubicBezTo>
                  <a:pt x="19403" y="16622"/>
                  <a:pt x="19096" y="17074"/>
                  <a:pt x="18786" y="17536"/>
                </a:cubicBezTo>
                <a:cubicBezTo>
                  <a:pt x="18715" y="17647"/>
                  <a:pt x="18631" y="17775"/>
                  <a:pt x="18560" y="17899"/>
                </a:cubicBezTo>
                <a:cubicBezTo>
                  <a:pt x="18099" y="17451"/>
                  <a:pt x="17846" y="16693"/>
                  <a:pt x="17988" y="15922"/>
                </a:cubicBezTo>
                <a:close/>
                <a:moveTo>
                  <a:pt x="1069" y="0"/>
                </a:moveTo>
                <a:cubicBezTo>
                  <a:pt x="479" y="0"/>
                  <a:pt x="1" y="479"/>
                  <a:pt x="1" y="1069"/>
                </a:cubicBezTo>
                <a:lnTo>
                  <a:pt x="1" y="27631"/>
                </a:lnTo>
                <a:cubicBezTo>
                  <a:pt x="1" y="28220"/>
                  <a:pt x="479" y="28699"/>
                  <a:pt x="1069" y="28699"/>
                </a:cubicBezTo>
                <a:lnTo>
                  <a:pt x="4311" y="28699"/>
                </a:lnTo>
                <a:cubicBezTo>
                  <a:pt x="4536" y="28699"/>
                  <a:pt x="4732" y="28513"/>
                  <a:pt x="4732" y="28278"/>
                </a:cubicBezTo>
                <a:cubicBezTo>
                  <a:pt x="4732" y="28038"/>
                  <a:pt x="4536" y="27856"/>
                  <a:pt x="4311" y="27856"/>
                </a:cubicBezTo>
                <a:lnTo>
                  <a:pt x="1069" y="27856"/>
                </a:lnTo>
                <a:cubicBezTo>
                  <a:pt x="941" y="27856"/>
                  <a:pt x="830" y="27755"/>
                  <a:pt x="830" y="27631"/>
                </a:cubicBezTo>
                <a:lnTo>
                  <a:pt x="830" y="1069"/>
                </a:lnTo>
                <a:cubicBezTo>
                  <a:pt x="830" y="941"/>
                  <a:pt x="941" y="843"/>
                  <a:pt x="1069" y="843"/>
                </a:cubicBezTo>
                <a:lnTo>
                  <a:pt x="6177" y="843"/>
                </a:lnTo>
                <a:cubicBezTo>
                  <a:pt x="6305" y="843"/>
                  <a:pt x="6403" y="927"/>
                  <a:pt x="6417" y="1052"/>
                </a:cubicBezTo>
                <a:cubicBezTo>
                  <a:pt x="6460" y="1530"/>
                  <a:pt x="6572" y="2204"/>
                  <a:pt x="6740" y="2780"/>
                </a:cubicBezTo>
                <a:cubicBezTo>
                  <a:pt x="2417" y="7892"/>
                  <a:pt x="6053" y="15753"/>
                  <a:pt x="12748" y="15753"/>
                </a:cubicBezTo>
                <a:cubicBezTo>
                  <a:pt x="14011" y="15753"/>
                  <a:pt x="15305" y="15443"/>
                  <a:pt x="16485" y="14799"/>
                </a:cubicBezTo>
                <a:lnTo>
                  <a:pt x="17243" y="15430"/>
                </a:lnTo>
                <a:cubicBezTo>
                  <a:pt x="16862" y="16636"/>
                  <a:pt x="17270" y="18041"/>
                  <a:pt x="18254" y="18715"/>
                </a:cubicBezTo>
                <a:cubicBezTo>
                  <a:pt x="17438" y="21579"/>
                  <a:pt x="15865" y="23361"/>
                  <a:pt x="13577" y="24022"/>
                </a:cubicBezTo>
                <a:cubicBezTo>
                  <a:pt x="12917" y="24210"/>
                  <a:pt x="12196" y="24293"/>
                  <a:pt x="11541" y="24293"/>
                </a:cubicBezTo>
                <a:cubicBezTo>
                  <a:pt x="11026" y="24293"/>
                  <a:pt x="10551" y="24242"/>
                  <a:pt x="10180" y="24150"/>
                </a:cubicBezTo>
                <a:lnTo>
                  <a:pt x="7751" y="23560"/>
                </a:lnTo>
                <a:cubicBezTo>
                  <a:pt x="7717" y="23552"/>
                  <a:pt x="7683" y="23547"/>
                  <a:pt x="7649" y="23547"/>
                </a:cubicBezTo>
                <a:cubicBezTo>
                  <a:pt x="7458" y="23547"/>
                  <a:pt x="7283" y="23678"/>
                  <a:pt x="7245" y="23867"/>
                </a:cubicBezTo>
                <a:cubicBezTo>
                  <a:pt x="7188" y="24093"/>
                  <a:pt x="7316" y="24318"/>
                  <a:pt x="7555" y="24372"/>
                </a:cubicBezTo>
                <a:lnTo>
                  <a:pt x="9661" y="24891"/>
                </a:lnTo>
                <a:lnTo>
                  <a:pt x="9661" y="27631"/>
                </a:lnTo>
                <a:cubicBezTo>
                  <a:pt x="9661" y="27755"/>
                  <a:pt x="9564" y="27856"/>
                  <a:pt x="9436" y="27856"/>
                </a:cubicBezTo>
                <a:lnTo>
                  <a:pt x="6262" y="27856"/>
                </a:lnTo>
                <a:cubicBezTo>
                  <a:pt x="6039" y="27856"/>
                  <a:pt x="5857" y="28038"/>
                  <a:pt x="5857" y="28278"/>
                </a:cubicBezTo>
                <a:cubicBezTo>
                  <a:pt x="5857" y="28513"/>
                  <a:pt x="6039" y="28699"/>
                  <a:pt x="6262" y="28699"/>
                </a:cubicBezTo>
                <a:lnTo>
                  <a:pt x="9436" y="28699"/>
                </a:lnTo>
                <a:cubicBezTo>
                  <a:pt x="10025" y="28699"/>
                  <a:pt x="10504" y="28220"/>
                  <a:pt x="10504" y="27631"/>
                </a:cubicBezTo>
                <a:lnTo>
                  <a:pt x="10504" y="25060"/>
                </a:lnTo>
                <a:cubicBezTo>
                  <a:pt x="10901" y="25114"/>
                  <a:pt x="11296" y="25142"/>
                  <a:pt x="11685" y="25142"/>
                </a:cubicBezTo>
                <a:cubicBezTo>
                  <a:pt x="15014" y="25142"/>
                  <a:pt x="17983" y="23119"/>
                  <a:pt x="19150" y="18631"/>
                </a:cubicBezTo>
                <a:cubicBezTo>
                  <a:pt x="19194" y="18462"/>
                  <a:pt x="19349" y="18223"/>
                  <a:pt x="19487" y="18001"/>
                </a:cubicBezTo>
                <a:cubicBezTo>
                  <a:pt x="19726" y="17647"/>
                  <a:pt x="19979" y="17256"/>
                  <a:pt x="20050" y="16835"/>
                </a:cubicBezTo>
                <a:cubicBezTo>
                  <a:pt x="20107" y="16400"/>
                  <a:pt x="19938" y="15979"/>
                  <a:pt x="19602" y="15709"/>
                </a:cubicBezTo>
                <a:cubicBezTo>
                  <a:pt x="19278" y="15457"/>
                  <a:pt x="18392" y="15261"/>
                  <a:pt x="18001" y="14951"/>
                </a:cubicBezTo>
                <a:cubicBezTo>
                  <a:pt x="17748" y="14756"/>
                  <a:pt x="17496" y="14547"/>
                  <a:pt x="17243" y="14334"/>
                </a:cubicBezTo>
                <a:cubicBezTo>
                  <a:pt x="19137" y="13014"/>
                  <a:pt x="20346" y="10951"/>
                  <a:pt x="20582" y="8677"/>
                </a:cubicBezTo>
                <a:cubicBezTo>
                  <a:pt x="20599" y="8438"/>
                  <a:pt x="20430" y="8242"/>
                  <a:pt x="20205" y="8212"/>
                </a:cubicBezTo>
                <a:cubicBezTo>
                  <a:pt x="20188" y="8210"/>
                  <a:pt x="20171" y="8209"/>
                  <a:pt x="20155" y="8209"/>
                </a:cubicBezTo>
                <a:cubicBezTo>
                  <a:pt x="19939" y="8209"/>
                  <a:pt x="19768" y="8370"/>
                  <a:pt x="19740" y="8593"/>
                </a:cubicBezTo>
                <a:cubicBezTo>
                  <a:pt x="19376" y="12229"/>
                  <a:pt x="16316" y="14911"/>
                  <a:pt x="12748" y="14911"/>
                </a:cubicBezTo>
                <a:cubicBezTo>
                  <a:pt x="8859" y="14911"/>
                  <a:pt x="5716" y="11750"/>
                  <a:pt x="5716" y="7875"/>
                </a:cubicBezTo>
                <a:cubicBezTo>
                  <a:pt x="5716" y="4017"/>
                  <a:pt x="8846" y="843"/>
                  <a:pt x="12748" y="843"/>
                </a:cubicBezTo>
                <a:cubicBezTo>
                  <a:pt x="16202" y="843"/>
                  <a:pt x="19123" y="3313"/>
                  <a:pt x="19686" y="6740"/>
                </a:cubicBezTo>
                <a:cubicBezTo>
                  <a:pt x="19723" y="6948"/>
                  <a:pt x="19907" y="7093"/>
                  <a:pt x="20110" y="7093"/>
                </a:cubicBezTo>
                <a:cubicBezTo>
                  <a:pt x="20127" y="7093"/>
                  <a:pt x="20144" y="7092"/>
                  <a:pt x="20161" y="7090"/>
                </a:cubicBezTo>
                <a:cubicBezTo>
                  <a:pt x="20400" y="7050"/>
                  <a:pt x="20555" y="6837"/>
                  <a:pt x="20515" y="6598"/>
                </a:cubicBezTo>
                <a:cubicBezTo>
                  <a:pt x="19908" y="2851"/>
                  <a:pt x="16640" y="0"/>
                  <a:pt x="12748" y="0"/>
                </a:cubicBezTo>
                <a:cubicBezTo>
                  <a:pt x="10699" y="0"/>
                  <a:pt x="8832" y="786"/>
                  <a:pt x="7427" y="2063"/>
                </a:cubicBezTo>
                <a:cubicBezTo>
                  <a:pt x="7343" y="1685"/>
                  <a:pt x="7272" y="1278"/>
                  <a:pt x="7245" y="968"/>
                </a:cubicBezTo>
                <a:cubicBezTo>
                  <a:pt x="7188" y="422"/>
                  <a:pt x="6740" y="0"/>
                  <a:pt x="6177" y="0"/>
                </a:cubicBezTo>
                <a:close/>
              </a:path>
            </a:pathLst>
          </a:custGeom>
          <a:solidFill>
            <a:srgbClr val="C835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8" name="Google Shape;1388;p44"/>
          <p:cNvSpPr txBox="1"/>
          <p:nvPr/>
        </p:nvSpPr>
        <p:spPr>
          <a:xfrm>
            <a:off x="5308918" y="1957425"/>
            <a:ext cx="12672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composed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9" name="Google Shape;1389;p44"/>
          <p:cNvSpPr txBox="1"/>
          <p:nvPr/>
        </p:nvSpPr>
        <p:spPr>
          <a:xfrm>
            <a:off x="5012818" y="1568331"/>
            <a:ext cx="15633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Men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90" name="Google Shape;1390;p44"/>
          <p:cNvSpPr txBox="1"/>
          <p:nvPr/>
        </p:nvSpPr>
        <p:spPr>
          <a:xfrm>
            <a:off x="5308918" y="3789875"/>
            <a:ext cx="12672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1" name="Google Shape;1391;p44"/>
          <p:cNvSpPr txBox="1"/>
          <p:nvPr/>
        </p:nvSpPr>
        <p:spPr>
          <a:xfrm>
            <a:off x="5012818" y="3400781"/>
            <a:ext cx="15633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Women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92" name="Google Shape;1392;p44"/>
          <p:cNvSpPr/>
          <p:nvPr/>
        </p:nvSpPr>
        <p:spPr>
          <a:xfrm>
            <a:off x="7012515" y="1678412"/>
            <a:ext cx="855289" cy="1083055"/>
          </a:xfrm>
          <a:custGeom>
            <a:rect b="b" l="l" r="r" t="t"/>
            <a:pathLst>
              <a:path extrusionOk="0" h="9301" w="7345">
                <a:moveTo>
                  <a:pt x="3696" y="0"/>
                </a:moveTo>
                <a:cubicBezTo>
                  <a:pt x="1644" y="0"/>
                  <a:pt x="0" y="1644"/>
                  <a:pt x="0" y="3696"/>
                </a:cubicBezTo>
                <a:cubicBezTo>
                  <a:pt x="0" y="5701"/>
                  <a:pt x="3696" y="9301"/>
                  <a:pt x="3696" y="9301"/>
                </a:cubicBezTo>
                <a:cubicBezTo>
                  <a:pt x="3696" y="9301"/>
                  <a:pt x="7345" y="5701"/>
                  <a:pt x="7345" y="3696"/>
                </a:cubicBezTo>
                <a:cubicBezTo>
                  <a:pt x="7345" y="1644"/>
                  <a:pt x="5701" y="0"/>
                  <a:pt x="36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3" name="Google Shape;1393;p44"/>
          <p:cNvSpPr/>
          <p:nvPr/>
        </p:nvSpPr>
        <p:spPr>
          <a:xfrm>
            <a:off x="7011753" y="3466475"/>
            <a:ext cx="856802" cy="1083055"/>
          </a:xfrm>
          <a:custGeom>
            <a:rect b="b" l="l" r="r" t="t"/>
            <a:pathLst>
              <a:path extrusionOk="0" h="9301" w="7358">
                <a:moveTo>
                  <a:pt x="3649" y="0"/>
                </a:moveTo>
                <a:cubicBezTo>
                  <a:pt x="1657" y="0"/>
                  <a:pt x="1" y="1644"/>
                  <a:pt x="1" y="3696"/>
                </a:cubicBezTo>
                <a:cubicBezTo>
                  <a:pt x="1" y="5701"/>
                  <a:pt x="3649" y="9301"/>
                  <a:pt x="3649" y="9301"/>
                </a:cubicBezTo>
                <a:cubicBezTo>
                  <a:pt x="3649" y="9301"/>
                  <a:pt x="7357" y="5701"/>
                  <a:pt x="7357" y="3696"/>
                </a:cubicBezTo>
                <a:cubicBezTo>
                  <a:pt x="7357" y="1644"/>
                  <a:pt x="5701" y="0"/>
                  <a:pt x="36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4" name="Google Shape;1394;p44"/>
          <p:cNvSpPr txBox="1"/>
          <p:nvPr/>
        </p:nvSpPr>
        <p:spPr>
          <a:xfrm>
            <a:off x="6844174" y="3122897"/>
            <a:ext cx="11922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90</a:t>
            </a:r>
            <a:r>
              <a:rPr lang="en" sz="24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%</a:t>
            </a:r>
            <a:endParaRPr sz="24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95" name="Google Shape;1395;p44"/>
          <p:cNvSpPr txBox="1"/>
          <p:nvPr/>
        </p:nvSpPr>
        <p:spPr>
          <a:xfrm>
            <a:off x="6844183" y="1334825"/>
            <a:ext cx="11922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</a:t>
            </a:r>
            <a:r>
              <a:rPr lang="en" sz="24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0%</a:t>
            </a:r>
            <a:endParaRPr sz="24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96" name="Google Shape;1396;p44"/>
          <p:cNvSpPr/>
          <p:nvPr/>
        </p:nvSpPr>
        <p:spPr>
          <a:xfrm>
            <a:off x="7125595" y="3584775"/>
            <a:ext cx="629100" cy="629100"/>
          </a:xfrm>
          <a:prstGeom prst="pie">
            <a:avLst>
              <a:gd fmla="val 18902269" name="adj1"/>
              <a:gd fmla="val 1620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7" name="Google Shape;1397;p44"/>
          <p:cNvSpPr/>
          <p:nvPr/>
        </p:nvSpPr>
        <p:spPr>
          <a:xfrm>
            <a:off x="7125600" y="1796711"/>
            <a:ext cx="629100" cy="629100"/>
          </a:xfrm>
          <a:prstGeom prst="pie">
            <a:avLst>
              <a:gd fmla="val 8769833" name="adj1"/>
              <a:gd fmla="val 1620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8" name="Google Shape;1398;p44"/>
          <p:cNvSpPr/>
          <p:nvPr/>
        </p:nvSpPr>
        <p:spPr>
          <a:xfrm>
            <a:off x="7244519" y="3703698"/>
            <a:ext cx="391200" cy="391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9" name="Google Shape;1399;p44"/>
          <p:cNvSpPr/>
          <p:nvPr/>
        </p:nvSpPr>
        <p:spPr>
          <a:xfrm>
            <a:off x="7244524" y="1915635"/>
            <a:ext cx="391200" cy="391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45"/>
          <p:cNvSpPr/>
          <p:nvPr/>
        </p:nvSpPr>
        <p:spPr>
          <a:xfrm>
            <a:off x="3184350" y="1558675"/>
            <a:ext cx="2775300" cy="260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5" name="Google Shape;1405;p45"/>
          <p:cNvSpPr/>
          <p:nvPr/>
        </p:nvSpPr>
        <p:spPr>
          <a:xfrm>
            <a:off x="3184350" y="3689040"/>
            <a:ext cx="2775300" cy="475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6" name="Google Shape;1406;p45"/>
          <p:cNvSpPr/>
          <p:nvPr/>
        </p:nvSpPr>
        <p:spPr>
          <a:xfrm>
            <a:off x="3184350" y="3689053"/>
            <a:ext cx="1385400" cy="475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7" name="Google Shape;1407;p45"/>
          <p:cNvSpPr/>
          <p:nvPr/>
        </p:nvSpPr>
        <p:spPr>
          <a:xfrm>
            <a:off x="6742200" y="1909525"/>
            <a:ext cx="1952400" cy="183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8" name="Google Shape;1408;p45"/>
          <p:cNvSpPr/>
          <p:nvPr/>
        </p:nvSpPr>
        <p:spPr>
          <a:xfrm>
            <a:off x="6742200" y="3408191"/>
            <a:ext cx="1952400" cy="33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9" name="Google Shape;1409;p45"/>
          <p:cNvSpPr/>
          <p:nvPr/>
        </p:nvSpPr>
        <p:spPr>
          <a:xfrm>
            <a:off x="449400" y="1909525"/>
            <a:ext cx="1952400" cy="183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0" name="Google Shape;1410;p45"/>
          <p:cNvSpPr/>
          <p:nvPr/>
        </p:nvSpPr>
        <p:spPr>
          <a:xfrm>
            <a:off x="449400" y="3408191"/>
            <a:ext cx="1952400" cy="33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1" name="Google Shape;1411;p45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Breast Cancer Infographics</a:t>
            </a:r>
            <a:endParaRPr/>
          </a:p>
        </p:txBody>
      </p:sp>
      <p:sp>
        <p:nvSpPr>
          <p:cNvPr id="1412" name="Google Shape;1412;p45"/>
          <p:cNvSpPr txBox="1"/>
          <p:nvPr/>
        </p:nvSpPr>
        <p:spPr>
          <a:xfrm>
            <a:off x="623400" y="2266425"/>
            <a:ext cx="1604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Support</a:t>
            </a:r>
            <a:endParaRPr b="1" sz="1800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13" name="Google Shape;1413;p45"/>
          <p:cNvSpPr txBox="1"/>
          <p:nvPr/>
        </p:nvSpPr>
        <p:spPr>
          <a:xfrm>
            <a:off x="6916198" y="2266450"/>
            <a:ext cx="1604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Education</a:t>
            </a:r>
            <a:endParaRPr b="1" sz="1800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14" name="Google Shape;1414;p45"/>
          <p:cNvSpPr txBox="1"/>
          <p:nvPr/>
        </p:nvSpPr>
        <p:spPr>
          <a:xfrm>
            <a:off x="449388" y="2558737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composed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5" name="Google Shape;1415;p45"/>
          <p:cNvSpPr txBox="1"/>
          <p:nvPr/>
        </p:nvSpPr>
        <p:spPr>
          <a:xfrm>
            <a:off x="6742188" y="2558737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</a:t>
            </a:r>
            <a:b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the biggest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6" name="Google Shape;1416;p45"/>
          <p:cNvSpPr/>
          <p:nvPr/>
        </p:nvSpPr>
        <p:spPr>
          <a:xfrm>
            <a:off x="449400" y="3408200"/>
            <a:ext cx="974700" cy="33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7" name="Google Shape;1417;p45"/>
          <p:cNvSpPr/>
          <p:nvPr/>
        </p:nvSpPr>
        <p:spPr>
          <a:xfrm>
            <a:off x="6742200" y="3408200"/>
            <a:ext cx="974700" cy="33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8" name="Google Shape;1418;p45"/>
          <p:cNvSpPr/>
          <p:nvPr/>
        </p:nvSpPr>
        <p:spPr>
          <a:xfrm>
            <a:off x="3496956" y="1802938"/>
            <a:ext cx="2150080" cy="1833314"/>
          </a:xfrm>
          <a:custGeom>
            <a:rect b="b" l="l" r="r" t="t"/>
            <a:pathLst>
              <a:path extrusionOk="0" h="14932" w="17512">
                <a:moveTo>
                  <a:pt x="3663" y="458"/>
                </a:moveTo>
                <a:lnTo>
                  <a:pt x="3663" y="6098"/>
                </a:lnTo>
                <a:cubicBezTo>
                  <a:pt x="3499" y="6058"/>
                  <a:pt x="3344" y="6027"/>
                  <a:pt x="3193" y="6017"/>
                </a:cubicBezTo>
                <a:lnTo>
                  <a:pt x="3193" y="458"/>
                </a:lnTo>
                <a:close/>
                <a:moveTo>
                  <a:pt x="9802" y="9669"/>
                </a:moveTo>
                <a:lnTo>
                  <a:pt x="9525" y="10136"/>
                </a:lnTo>
                <a:lnTo>
                  <a:pt x="8414" y="10136"/>
                </a:lnTo>
                <a:lnTo>
                  <a:pt x="8140" y="9669"/>
                </a:lnTo>
                <a:close/>
                <a:moveTo>
                  <a:pt x="9261" y="10596"/>
                </a:moveTo>
                <a:lnTo>
                  <a:pt x="8964" y="11106"/>
                </a:lnTo>
                <a:lnTo>
                  <a:pt x="8680" y="10596"/>
                </a:lnTo>
                <a:close/>
                <a:moveTo>
                  <a:pt x="10127" y="10036"/>
                </a:moveTo>
                <a:lnTo>
                  <a:pt x="10127" y="10545"/>
                </a:lnTo>
                <a:cubicBezTo>
                  <a:pt x="10159" y="11005"/>
                  <a:pt x="9689" y="11617"/>
                  <a:pt x="9486" y="12004"/>
                </a:cubicBezTo>
                <a:lnTo>
                  <a:pt x="9231" y="11566"/>
                </a:lnTo>
                <a:lnTo>
                  <a:pt x="10127" y="10036"/>
                </a:lnTo>
                <a:close/>
                <a:moveTo>
                  <a:pt x="8446" y="12922"/>
                </a:moveTo>
                <a:lnTo>
                  <a:pt x="8700" y="13370"/>
                </a:lnTo>
                <a:lnTo>
                  <a:pt x="8159" y="14268"/>
                </a:lnTo>
                <a:lnTo>
                  <a:pt x="7763" y="14043"/>
                </a:lnTo>
                <a:lnTo>
                  <a:pt x="8446" y="12922"/>
                </a:lnTo>
                <a:close/>
                <a:moveTo>
                  <a:pt x="7824" y="10036"/>
                </a:moveTo>
                <a:lnTo>
                  <a:pt x="10149" y="14075"/>
                </a:lnTo>
                <a:lnTo>
                  <a:pt x="9760" y="14297"/>
                </a:lnTo>
                <a:lnTo>
                  <a:pt x="7995" y="11208"/>
                </a:lnTo>
                <a:cubicBezTo>
                  <a:pt x="7782" y="10883"/>
                  <a:pt x="7812" y="10413"/>
                  <a:pt x="7824" y="10036"/>
                </a:cubicBezTo>
                <a:close/>
                <a:moveTo>
                  <a:pt x="2733" y="0"/>
                </a:moveTo>
                <a:lnTo>
                  <a:pt x="2733" y="6110"/>
                </a:lnTo>
                <a:cubicBezTo>
                  <a:pt x="1" y="8423"/>
                  <a:pt x="816" y="13228"/>
                  <a:pt x="4794" y="13340"/>
                </a:cubicBezTo>
                <a:cubicBezTo>
                  <a:pt x="5631" y="13299"/>
                  <a:pt x="6323" y="13135"/>
                  <a:pt x="7334" y="13044"/>
                </a:cubicBezTo>
                <a:lnTo>
                  <a:pt x="7628" y="12545"/>
                </a:lnTo>
                <a:lnTo>
                  <a:pt x="7628" y="12545"/>
                </a:lnTo>
                <a:cubicBezTo>
                  <a:pt x="6864" y="12635"/>
                  <a:pt x="5773" y="12768"/>
                  <a:pt x="5241" y="12851"/>
                </a:cubicBezTo>
                <a:cubicBezTo>
                  <a:pt x="5085" y="12875"/>
                  <a:pt x="4929" y="12887"/>
                  <a:pt x="4775" y="12887"/>
                </a:cubicBezTo>
                <a:cubicBezTo>
                  <a:pt x="3059" y="12887"/>
                  <a:pt x="1544" y="11429"/>
                  <a:pt x="1582" y="9688"/>
                </a:cubicBezTo>
                <a:cubicBezTo>
                  <a:pt x="1582" y="8597"/>
                  <a:pt x="2133" y="7077"/>
                  <a:pt x="3029" y="6465"/>
                </a:cubicBezTo>
                <a:cubicBezTo>
                  <a:pt x="4559" y="6548"/>
                  <a:pt x="6568" y="8220"/>
                  <a:pt x="7354" y="9586"/>
                </a:cubicBezTo>
                <a:cubicBezTo>
                  <a:pt x="7322" y="11250"/>
                  <a:pt x="7383" y="11054"/>
                  <a:pt x="8179" y="12462"/>
                </a:cubicBezTo>
                <a:lnTo>
                  <a:pt x="7129" y="14207"/>
                </a:lnTo>
                <a:lnTo>
                  <a:pt x="8323" y="14899"/>
                </a:lnTo>
                <a:lnTo>
                  <a:pt x="8955" y="13830"/>
                </a:lnTo>
                <a:lnTo>
                  <a:pt x="9586" y="14931"/>
                </a:lnTo>
                <a:lnTo>
                  <a:pt x="10781" y="14236"/>
                </a:lnTo>
                <a:lnTo>
                  <a:pt x="9750" y="12462"/>
                </a:lnTo>
                <a:cubicBezTo>
                  <a:pt x="10555" y="11054"/>
                  <a:pt x="10617" y="11250"/>
                  <a:pt x="10587" y="9576"/>
                </a:cubicBezTo>
                <a:cubicBezTo>
                  <a:pt x="11373" y="8220"/>
                  <a:pt x="13380" y="6548"/>
                  <a:pt x="14900" y="6465"/>
                </a:cubicBezTo>
                <a:lnTo>
                  <a:pt x="14900" y="6465"/>
                </a:lnTo>
                <a:cubicBezTo>
                  <a:pt x="16941" y="8078"/>
                  <a:pt x="16910" y="11862"/>
                  <a:pt x="14166" y="12738"/>
                </a:cubicBezTo>
                <a:cubicBezTo>
                  <a:pt x="13867" y="12837"/>
                  <a:pt x="13549" y="12892"/>
                  <a:pt x="13224" y="12892"/>
                </a:cubicBezTo>
                <a:cubicBezTo>
                  <a:pt x="13083" y="12892"/>
                  <a:pt x="12942" y="12882"/>
                  <a:pt x="12800" y="12861"/>
                </a:cubicBezTo>
                <a:cubicBezTo>
                  <a:pt x="12330" y="12799"/>
                  <a:pt x="11138" y="12635"/>
                  <a:pt x="10301" y="12545"/>
                </a:cubicBezTo>
                <a:lnTo>
                  <a:pt x="10301" y="12545"/>
                </a:lnTo>
                <a:lnTo>
                  <a:pt x="10587" y="13044"/>
                </a:lnTo>
                <a:cubicBezTo>
                  <a:pt x="11422" y="13135"/>
                  <a:pt x="12269" y="13257"/>
                  <a:pt x="12729" y="13318"/>
                </a:cubicBezTo>
                <a:cubicBezTo>
                  <a:pt x="12894" y="13341"/>
                  <a:pt x="13062" y="13353"/>
                  <a:pt x="13230" y="13353"/>
                </a:cubicBezTo>
                <a:cubicBezTo>
                  <a:pt x="13602" y="13353"/>
                  <a:pt x="13973" y="13296"/>
                  <a:pt x="14310" y="13176"/>
                </a:cubicBezTo>
                <a:cubicBezTo>
                  <a:pt x="17399" y="12197"/>
                  <a:pt x="17512" y="7914"/>
                  <a:pt x="15177" y="6098"/>
                </a:cubicBezTo>
                <a:lnTo>
                  <a:pt x="15177" y="5057"/>
                </a:lnTo>
                <a:lnTo>
                  <a:pt x="14717" y="5057"/>
                </a:lnTo>
                <a:lnTo>
                  <a:pt x="14717" y="6017"/>
                </a:lnTo>
                <a:cubicBezTo>
                  <a:pt x="14565" y="6036"/>
                  <a:pt x="14411" y="6068"/>
                  <a:pt x="14259" y="6110"/>
                </a:cubicBezTo>
                <a:lnTo>
                  <a:pt x="14259" y="458"/>
                </a:lnTo>
                <a:lnTo>
                  <a:pt x="14717" y="458"/>
                </a:lnTo>
                <a:lnTo>
                  <a:pt x="14717" y="3672"/>
                </a:lnTo>
                <a:lnTo>
                  <a:pt x="15177" y="3672"/>
                </a:lnTo>
                <a:lnTo>
                  <a:pt x="15177" y="0"/>
                </a:lnTo>
                <a:lnTo>
                  <a:pt x="13799" y="0"/>
                </a:lnTo>
                <a:lnTo>
                  <a:pt x="13799" y="6262"/>
                </a:lnTo>
                <a:cubicBezTo>
                  <a:pt x="12423" y="6793"/>
                  <a:pt x="11045" y="7995"/>
                  <a:pt x="10271" y="9209"/>
                </a:cubicBezTo>
                <a:lnTo>
                  <a:pt x="7670" y="9209"/>
                </a:lnTo>
                <a:cubicBezTo>
                  <a:pt x="6884" y="7985"/>
                  <a:pt x="5498" y="6783"/>
                  <a:pt x="4120" y="6252"/>
                </a:cubicBezTo>
                <a:lnTo>
                  <a:pt x="4120" y="0"/>
                </a:lnTo>
                <a:close/>
              </a:path>
            </a:pathLst>
          </a:custGeom>
          <a:solidFill>
            <a:srgbClr val="C835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9" name="Google Shape;1419;p45"/>
          <p:cNvSpPr/>
          <p:nvPr/>
        </p:nvSpPr>
        <p:spPr>
          <a:xfrm>
            <a:off x="5303736" y="2453210"/>
            <a:ext cx="56600" cy="56600"/>
          </a:xfrm>
          <a:custGeom>
            <a:rect b="b" l="l" r="r" t="t"/>
            <a:pathLst>
              <a:path extrusionOk="0" h="461" w="461">
                <a:moveTo>
                  <a:pt x="1" y="0"/>
                </a:moveTo>
                <a:lnTo>
                  <a:pt x="1" y="461"/>
                </a:lnTo>
                <a:lnTo>
                  <a:pt x="461" y="461"/>
                </a:lnTo>
                <a:lnTo>
                  <a:pt x="461" y="0"/>
                </a:lnTo>
                <a:close/>
              </a:path>
            </a:pathLst>
          </a:custGeom>
          <a:solidFill>
            <a:srgbClr val="C835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0" name="Google Shape;1420;p45"/>
          <p:cNvSpPr/>
          <p:nvPr/>
        </p:nvSpPr>
        <p:spPr>
          <a:xfrm>
            <a:off x="3826365" y="2816506"/>
            <a:ext cx="78823" cy="78823"/>
          </a:xfrm>
          <a:custGeom>
            <a:rect b="b" l="l" r="r" t="t"/>
            <a:pathLst>
              <a:path extrusionOk="0" h="642" w="642">
                <a:moveTo>
                  <a:pt x="285" y="1"/>
                </a:moveTo>
                <a:cubicBezTo>
                  <a:pt x="184" y="123"/>
                  <a:pt x="91" y="255"/>
                  <a:pt x="1" y="397"/>
                </a:cubicBezTo>
                <a:lnTo>
                  <a:pt x="397" y="642"/>
                </a:lnTo>
                <a:cubicBezTo>
                  <a:pt x="468" y="520"/>
                  <a:pt x="561" y="397"/>
                  <a:pt x="642" y="297"/>
                </a:cubicBezTo>
                <a:lnTo>
                  <a:pt x="285" y="1"/>
                </a:lnTo>
                <a:close/>
              </a:path>
            </a:pathLst>
          </a:custGeom>
          <a:solidFill>
            <a:srgbClr val="C835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1" name="Google Shape;1421;p45"/>
          <p:cNvSpPr/>
          <p:nvPr/>
        </p:nvSpPr>
        <p:spPr>
          <a:xfrm>
            <a:off x="3773817" y="2917796"/>
            <a:ext cx="75263" cy="74035"/>
          </a:xfrm>
          <a:custGeom>
            <a:rect b="b" l="l" r="r" t="t"/>
            <a:pathLst>
              <a:path extrusionOk="0" h="603" w="613">
                <a:moveTo>
                  <a:pt x="194" y="1"/>
                </a:moveTo>
                <a:cubicBezTo>
                  <a:pt x="123" y="145"/>
                  <a:pt x="61" y="287"/>
                  <a:pt x="0" y="439"/>
                </a:cubicBezTo>
                <a:lnTo>
                  <a:pt x="438" y="603"/>
                </a:lnTo>
                <a:cubicBezTo>
                  <a:pt x="490" y="471"/>
                  <a:pt x="551" y="329"/>
                  <a:pt x="612" y="206"/>
                </a:cubicBezTo>
                <a:lnTo>
                  <a:pt x="194" y="1"/>
                </a:lnTo>
                <a:close/>
              </a:path>
            </a:pathLst>
          </a:custGeom>
          <a:solidFill>
            <a:srgbClr val="C835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46"/>
          <p:cNvSpPr txBox="1"/>
          <p:nvPr>
            <p:ph idx="4294967295"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Instructions for use (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free users)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7" name="Google Shape;1427;p46"/>
          <p:cNvSpPr txBox="1"/>
          <p:nvPr>
            <p:ph idx="4294967295" type="body"/>
          </p:nvPr>
        </p:nvSpPr>
        <p:spPr>
          <a:xfrm>
            <a:off x="1048350" y="690275"/>
            <a:ext cx="70473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order to use this template, you must credit </a:t>
            </a:r>
            <a:r>
              <a:rPr b="1" lang="en" sz="10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lidesgo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by keeping the Thanks slide.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allowed to:</a:t>
            </a:r>
            <a:endParaRPr b="1" sz="100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Modify this template.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it for both personal and commercial purposes.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not allowed to:</a:t>
            </a:r>
            <a:endParaRPr b="1" sz="100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Sublicense, sell or rent any of Slidesgo Content (or a modified version of Slidesgo Content).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Distribute this Slidesgo Template (or a modified version of this Slidesgo Template) or include it in a database or in any other product or service that offers downloadable images, icons or presentations that may be subject to distribution or resale.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any of the elements that are part of this Slidesgo Template in an isolated and separated way from this Template.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Delete the “Thanks” or “Credits” slide.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Register any of the elements that are part of this template as a trademark or logo, or register it as a work in an intellectual property registry or similar.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8" name="Google Shape;1428;p46"/>
          <p:cNvSpPr txBox="1"/>
          <p:nvPr/>
        </p:nvSpPr>
        <p:spPr>
          <a:xfrm>
            <a:off x="1048350" y="4314290"/>
            <a:ext cx="70473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For more information about editing slides, please </a:t>
            </a:r>
            <a:r>
              <a:rPr lang="en" sz="900">
                <a:solidFill>
                  <a:srgbClr val="FFFFFF"/>
                </a:solidFill>
              </a:rPr>
              <a:t>read </a:t>
            </a:r>
            <a:r>
              <a:rPr lang="en" sz="1000">
                <a:solidFill>
                  <a:srgbClr val="FFFFFF"/>
                </a:solidFill>
              </a:rPr>
              <a:t>our FAQs or visit Slidesgo School: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869FB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https://slidesgo.com/faqs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000">
                <a:solidFill>
                  <a:srgbClr val="FFFFFF"/>
                </a:solidFill>
              </a:rPr>
              <a:t>and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000" u="sng">
                <a:solidFill>
                  <a:srgbClr val="869FB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https://slidesgo.com/slidesgo-school</a:t>
            </a:r>
            <a:endParaRPr sz="1000" u="sng">
              <a:solidFill>
                <a:srgbClr val="869FB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47"/>
          <p:cNvSpPr txBox="1"/>
          <p:nvPr>
            <p:ph idx="4294967295"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Instructions for use (premium users)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p47"/>
          <p:cNvSpPr txBox="1"/>
          <p:nvPr>
            <p:ph idx="4294967295" type="body"/>
          </p:nvPr>
        </p:nvSpPr>
        <p:spPr>
          <a:xfrm>
            <a:off x="1048350" y="690275"/>
            <a:ext cx="70473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order to use this template, you must be a Premium user on </a:t>
            </a:r>
            <a:r>
              <a:rPr b="1" lang="en" sz="10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lidesgo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allowed to:</a:t>
            </a:r>
            <a:endParaRPr b="1" sz="100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Modify this template.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it for both personal and commercial purposes.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Hide or delete the “Thanks” slide and the mention to Slidesgo in the credits.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Share this template in an editable format with people who are not part of your team.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not allowed to:</a:t>
            </a:r>
            <a:endParaRPr b="1" sz="100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Sublicense, sell or rent this Slidesgo Template (or a modified version of this Slidesgo Template).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Distribute this Slidesgo Template (or a modified version of this Slidesgo Template) or include it in a database or in any other product or service that offers downloadable images, icons or presentations that may be subject to distribution or resale.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any of the elements that are part of this Slidesgo Template in an isolated and separated way from this Template.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Register any of the elements that are part of this template as a trademark or logo, or register it as a work in an intellectual property registry or similar.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5" name="Google Shape;1435;p47"/>
          <p:cNvSpPr txBox="1"/>
          <p:nvPr>
            <p:ph idx="4294967295" type="body"/>
          </p:nvPr>
        </p:nvSpPr>
        <p:spPr>
          <a:xfrm>
            <a:off x="1048350" y="4314290"/>
            <a:ext cx="70473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more information about editing slides, please </a:t>
            </a:r>
            <a:r>
              <a:rPr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read </a:t>
            </a: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our FAQs or visit Slidesgo School: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https://slidesgo.com/faqs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https://slidesgo.com/slidesgo-school</a:t>
            </a:r>
            <a:endParaRPr sz="1000" u="sng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48"/>
          <p:cNvSpPr txBox="1"/>
          <p:nvPr>
            <p:ph idx="4294967295" type="title"/>
          </p:nvPr>
        </p:nvSpPr>
        <p:spPr>
          <a:xfrm>
            <a:off x="1068100" y="533189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Infographics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1" name="Google Shape;1441;p48"/>
          <p:cNvSpPr txBox="1"/>
          <p:nvPr>
            <p:ph idx="4294967295" type="body"/>
          </p:nvPr>
        </p:nvSpPr>
        <p:spPr>
          <a:xfrm>
            <a:off x="715075" y="1275800"/>
            <a:ext cx="7079400" cy="3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nfographics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your presentation to present your data in a visual way.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48"/>
          <p:cNvSpPr txBox="1"/>
          <p:nvPr/>
        </p:nvSpPr>
        <p:spPr>
          <a:xfrm>
            <a:off x="715075" y="1640334"/>
            <a:ext cx="5571300" cy="29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Choose your favourite infographic and insert it in your presentation using Ctrl C + Ctrl V or Cmd C + Cmd V in Mac.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Select one of the parts and </a:t>
            </a:r>
            <a:r>
              <a:rPr b="1" lang="en" sz="1100">
                <a:solidFill>
                  <a:srgbClr val="869FB2"/>
                </a:solidFill>
              </a:rPr>
              <a:t>ungroup</a:t>
            </a:r>
            <a:r>
              <a:rPr lang="en" sz="1100">
                <a:solidFill>
                  <a:srgbClr val="FFFFFF"/>
                </a:solidFill>
              </a:rPr>
              <a:t> it by right-clicking and choosing “Ungroup”.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Change the color</a:t>
            </a:r>
            <a:r>
              <a:rPr lang="en" sz="1100">
                <a:solidFill>
                  <a:srgbClr val="FFFFFF"/>
                </a:solidFill>
              </a:rPr>
              <a:t> by clicking on the paint bucket.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Then </a:t>
            </a:r>
            <a:r>
              <a:rPr b="1" lang="en" sz="1100">
                <a:solidFill>
                  <a:srgbClr val="869FB2"/>
                </a:solidFill>
              </a:rPr>
              <a:t>resize</a:t>
            </a:r>
            <a:r>
              <a:rPr lang="en" sz="1100">
                <a:solidFill>
                  <a:srgbClr val="FFFFFF"/>
                </a:solidFill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Group</a:t>
            </a:r>
            <a:r>
              <a:rPr lang="en" sz="1100">
                <a:solidFill>
                  <a:srgbClr val="FFFFFF"/>
                </a:solidFill>
              </a:rPr>
              <a:t> the elements again by selecting them, right-clicking and choosing “Group”.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Repeat the steps above with the other parts and when you’re done editing, copy the end result and paste it into your presentation.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Remember to choose the</a:t>
            </a:r>
            <a:r>
              <a:rPr lang="en" sz="1100">
                <a:solidFill>
                  <a:srgbClr val="78909C"/>
                </a:solidFill>
              </a:rPr>
              <a:t> </a:t>
            </a:r>
            <a:r>
              <a:rPr lang="en" sz="1100">
                <a:solidFill>
                  <a:srgbClr val="869FB2"/>
                </a:solidFill>
              </a:rPr>
              <a:t>“</a:t>
            </a:r>
            <a:r>
              <a:rPr b="1" lang="en" sz="1100">
                <a:solidFill>
                  <a:srgbClr val="869FB2"/>
                </a:solidFill>
              </a:rPr>
              <a:t>Keep source formatting</a:t>
            </a:r>
            <a:r>
              <a:rPr lang="en" sz="1100">
                <a:solidFill>
                  <a:srgbClr val="869FB2"/>
                </a:solidFill>
              </a:rPr>
              <a:t>”</a:t>
            </a:r>
            <a:r>
              <a:rPr lang="en" sz="1100">
                <a:solidFill>
                  <a:srgbClr val="FFFFFF"/>
                </a:solidFill>
              </a:rPr>
              <a:t> option so that it keeps the design. For more info, please visit </a:t>
            </a:r>
            <a:r>
              <a:rPr b="1" lang="en" sz="1100">
                <a:solidFill>
                  <a:srgbClr val="869FB2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 School</a:t>
            </a:r>
            <a:r>
              <a:rPr lang="en" sz="1100">
                <a:solidFill>
                  <a:srgbClr val="FFFFFF"/>
                </a:solidFill>
              </a:rPr>
              <a:t>.</a:t>
            </a:r>
            <a:endParaRPr sz="1100"/>
          </a:p>
        </p:txBody>
      </p:sp>
      <p:grpSp>
        <p:nvGrpSpPr>
          <p:cNvPr id="1443" name="Google Shape;1443;p48"/>
          <p:cNvGrpSpPr/>
          <p:nvPr/>
        </p:nvGrpSpPr>
        <p:grpSpPr>
          <a:xfrm>
            <a:off x="6874322" y="1724357"/>
            <a:ext cx="1446116" cy="2863897"/>
            <a:chOff x="6529419" y="1724307"/>
            <a:chExt cx="1480463" cy="2931917"/>
          </a:xfrm>
        </p:grpSpPr>
        <p:grpSp>
          <p:nvGrpSpPr>
            <p:cNvPr id="1444" name="Google Shape;1444;p48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1445" name="Google Shape;1445;p48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1446" name="Google Shape;1446;p48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rect b="b" l="l" r="r" t="t"/>
                  <a:pathLst>
                    <a:path extrusionOk="0" h="45133" w="45721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7" name="Google Shape;1447;p48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rect b="b" l="l" r="r" t="t"/>
                  <a:pathLst>
                    <a:path extrusionOk="0" h="11943" w="11955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448" name="Google Shape;1448;p48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rect b="b" l="l" r="r" t="t"/>
                <a:pathLst>
                  <a:path extrusionOk="0" h="10872" w="1086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49" name="Google Shape;1449;p48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1450" name="Google Shape;1450;p48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1451" name="Google Shape;1451;p48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2" name="Google Shape;1452;p48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453" name="Google Shape;1453;p48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1454" name="Google Shape;1454;p48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5" name="Google Shape;1455;p48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rect b="b" l="l" r="r" t="t"/>
                  <a:pathLst>
                    <a:path extrusionOk="0" h="6764" w="6764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6" name="Google Shape;1456;p48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rect b="b" l="l" r="r" t="t"/>
                  <a:pathLst>
                    <a:path extrusionOk="0" h="3542" w="3607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7" name="Google Shape;1457;p48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rect b="b" l="l" r="r" t="t"/>
                  <a:pathLst>
                    <a:path extrusionOk="0" h="918" w="929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458" name="Google Shape;1458;p48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1459" name="Google Shape;1459;p48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1460" name="Google Shape;1460;p48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1" name="Google Shape;1461;p48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rect b="b" l="l" r="r" t="t"/>
                  <a:pathLst>
                    <a:path extrusionOk="0" h="11955" w="11943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462" name="Google Shape;1462;p48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1463" name="Google Shape;1463;p48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4" name="Google Shape;1464;p48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rect b="b" l="l" r="r" t="t"/>
                  <a:pathLst>
                    <a:path extrusionOk="0" h="3787" w="1502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5" name="Google Shape;1465;p48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rect b="b" l="l" r="r" t="t"/>
                  <a:pathLst>
                    <a:path extrusionOk="0" h="1728" w="1728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6" name="Google Shape;1466;p48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rect b="b" l="l" r="r" t="t"/>
                  <a:pathLst>
                    <a:path extrusionOk="0" h="3787" w="4026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467" name="Google Shape;1467;p48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1468" name="Google Shape;1468;p48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1469" name="Google Shape;1469;p48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0" name="Google Shape;1470;p48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471" name="Google Shape;1471;p48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1472" name="Google Shape;1472;p48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rect b="b" l="l" r="r" t="t"/>
                  <a:pathLst>
                    <a:path extrusionOk="0" h="10860" w="10871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3" name="Google Shape;1473;p48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rect b="b" l="l" r="r" t="t"/>
                  <a:pathLst>
                    <a:path extrusionOk="0" h="5835" w="7144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474" name="Google Shape;1474;p48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1475" name="Google Shape;1475;p48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1476" name="Google Shape;1476;p48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7" name="Google Shape;1477;p48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rect b="b" l="l" r="r" t="t"/>
                  <a:pathLst>
                    <a:path extrusionOk="0" h="11942" w="11955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478" name="Google Shape;1478;p48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1479" name="Google Shape;1479;p48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rect b="b" l="l" r="r" t="t"/>
                  <a:pathLst>
                    <a:path extrusionOk="0" h="11216" w="11229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0" name="Google Shape;1480;p48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rect b="b" l="l" r="r" t="t"/>
                  <a:pathLst>
                    <a:path extrusionOk="0" h="1022" w="4335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1" name="Google Shape;1481;p48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rect b="b" l="l" r="r" t="t"/>
                  <a:pathLst>
                    <a:path extrusionOk="0" h="8860" w="9299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2" name="Google Shape;1482;p48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3" name="Google Shape;1483;p48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"/>
          <p:cNvSpPr/>
          <p:nvPr/>
        </p:nvSpPr>
        <p:spPr>
          <a:xfrm>
            <a:off x="1669350" y="1057475"/>
            <a:ext cx="2902500" cy="3686100"/>
          </a:xfrm>
          <a:prstGeom prst="rect">
            <a:avLst/>
          </a:prstGeom>
          <a:solidFill>
            <a:srgbClr val="F9EAEE">
              <a:alpha val="54460"/>
            </a:srgbClr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8"/>
          <p:cNvSpPr/>
          <p:nvPr/>
        </p:nvSpPr>
        <p:spPr>
          <a:xfrm>
            <a:off x="4571850" y="1057475"/>
            <a:ext cx="2902500" cy="3686100"/>
          </a:xfrm>
          <a:prstGeom prst="rect">
            <a:avLst/>
          </a:prstGeom>
          <a:solidFill>
            <a:srgbClr val="F9B9C8">
              <a:alpha val="58480"/>
            </a:srgbClr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8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Breast Cancer Infographics</a:t>
            </a:r>
            <a:endParaRPr/>
          </a:p>
        </p:txBody>
      </p:sp>
      <p:grpSp>
        <p:nvGrpSpPr>
          <p:cNvPr id="290" name="Google Shape;290;p18"/>
          <p:cNvGrpSpPr/>
          <p:nvPr/>
        </p:nvGrpSpPr>
        <p:grpSpPr>
          <a:xfrm>
            <a:off x="5187884" y="1376928"/>
            <a:ext cx="1670422" cy="1592315"/>
            <a:chOff x="5248040" y="1388371"/>
            <a:chExt cx="2114191" cy="2015334"/>
          </a:xfrm>
        </p:grpSpPr>
        <p:sp>
          <p:nvSpPr>
            <p:cNvPr id="291" name="Google Shape;291;p18"/>
            <p:cNvSpPr/>
            <p:nvPr/>
          </p:nvSpPr>
          <p:spPr>
            <a:xfrm>
              <a:off x="5812956" y="2186209"/>
              <a:ext cx="996778" cy="1052968"/>
            </a:xfrm>
            <a:custGeom>
              <a:rect b="b" l="l" r="r" t="t"/>
              <a:pathLst>
                <a:path extrusionOk="0" h="8205" w="7767">
                  <a:moveTo>
                    <a:pt x="385" y="1"/>
                  </a:moveTo>
                  <a:cubicBezTo>
                    <a:pt x="385" y="1"/>
                    <a:pt x="1" y="1549"/>
                    <a:pt x="1" y="2116"/>
                  </a:cubicBezTo>
                  <a:cubicBezTo>
                    <a:pt x="1" y="2682"/>
                    <a:pt x="470" y="3226"/>
                    <a:pt x="844" y="3557"/>
                  </a:cubicBezTo>
                  <a:lnTo>
                    <a:pt x="962" y="5277"/>
                  </a:lnTo>
                  <a:lnTo>
                    <a:pt x="642" y="8205"/>
                  </a:lnTo>
                  <a:lnTo>
                    <a:pt x="5628" y="8205"/>
                  </a:lnTo>
                  <a:lnTo>
                    <a:pt x="7180" y="6869"/>
                  </a:lnTo>
                  <a:lnTo>
                    <a:pt x="6718" y="5277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9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8"/>
            <p:cNvSpPr/>
            <p:nvPr/>
          </p:nvSpPr>
          <p:spPr>
            <a:xfrm>
              <a:off x="5811288" y="2658983"/>
              <a:ext cx="899757" cy="628316"/>
            </a:xfrm>
            <a:custGeom>
              <a:rect b="b" l="l" r="r" t="t"/>
              <a:pathLst>
                <a:path extrusionOk="0" h="4896" w="7011">
                  <a:moveTo>
                    <a:pt x="655" y="1"/>
                  </a:moveTo>
                  <a:lnTo>
                    <a:pt x="975" y="1593"/>
                  </a:lnTo>
                  <a:lnTo>
                    <a:pt x="1" y="4895"/>
                  </a:lnTo>
                  <a:lnTo>
                    <a:pt x="5729" y="4895"/>
                  </a:lnTo>
                  <a:lnTo>
                    <a:pt x="7011" y="3185"/>
                  </a:lnTo>
                  <a:lnTo>
                    <a:pt x="6370" y="3185"/>
                  </a:lnTo>
                  <a:cubicBezTo>
                    <a:pt x="5975" y="3185"/>
                    <a:pt x="5611" y="3421"/>
                    <a:pt x="5462" y="3793"/>
                  </a:cubicBezTo>
                  <a:lnTo>
                    <a:pt x="5311" y="4254"/>
                  </a:lnTo>
                  <a:lnTo>
                    <a:pt x="2396" y="4254"/>
                  </a:lnTo>
                  <a:lnTo>
                    <a:pt x="2234" y="3793"/>
                  </a:lnTo>
                  <a:cubicBezTo>
                    <a:pt x="2085" y="3421"/>
                    <a:pt x="1732" y="3185"/>
                    <a:pt x="1326" y="3185"/>
                  </a:cubicBezTo>
                  <a:lnTo>
                    <a:pt x="1273" y="3185"/>
                  </a:lnTo>
                  <a:lnTo>
                    <a:pt x="1744" y="1593"/>
                  </a:lnTo>
                  <a:lnTo>
                    <a:pt x="1424" y="1"/>
                  </a:ln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8"/>
            <p:cNvSpPr/>
            <p:nvPr/>
          </p:nvSpPr>
          <p:spPr>
            <a:xfrm>
              <a:off x="5324654" y="1792744"/>
              <a:ext cx="2006004" cy="1580030"/>
            </a:xfrm>
            <a:custGeom>
              <a:rect b="b" l="l" r="r" t="t"/>
              <a:pathLst>
                <a:path extrusionOk="0" h="12312" w="15631">
                  <a:moveTo>
                    <a:pt x="9092" y="0"/>
                  </a:moveTo>
                  <a:lnTo>
                    <a:pt x="5972" y="469"/>
                  </a:lnTo>
                  <a:cubicBezTo>
                    <a:pt x="5888" y="544"/>
                    <a:pt x="5780" y="597"/>
                    <a:pt x="5665" y="621"/>
                  </a:cubicBezTo>
                  <a:lnTo>
                    <a:pt x="4424" y="833"/>
                  </a:lnTo>
                  <a:cubicBezTo>
                    <a:pt x="4072" y="897"/>
                    <a:pt x="3772" y="972"/>
                    <a:pt x="3506" y="1090"/>
                  </a:cubicBezTo>
                  <a:cubicBezTo>
                    <a:pt x="3101" y="1505"/>
                    <a:pt x="2544" y="2126"/>
                    <a:pt x="2460" y="2959"/>
                  </a:cubicBezTo>
                  <a:lnTo>
                    <a:pt x="109" y="6292"/>
                  </a:lnTo>
                  <a:cubicBezTo>
                    <a:pt x="24" y="6420"/>
                    <a:pt x="1" y="6582"/>
                    <a:pt x="44" y="6730"/>
                  </a:cubicBezTo>
                  <a:cubicBezTo>
                    <a:pt x="716" y="8781"/>
                    <a:pt x="2619" y="11463"/>
                    <a:pt x="5770" y="11922"/>
                  </a:cubicBezTo>
                  <a:cubicBezTo>
                    <a:pt x="5793" y="11838"/>
                    <a:pt x="5793" y="11740"/>
                    <a:pt x="5759" y="11645"/>
                  </a:cubicBezTo>
                  <a:lnTo>
                    <a:pt x="5385" y="10543"/>
                  </a:lnTo>
                  <a:cubicBezTo>
                    <a:pt x="5236" y="10171"/>
                    <a:pt x="4883" y="9935"/>
                    <a:pt x="4477" y="9935"/>
                  </a:cubicBezTo>
                  <a:lnTo>
                    <a:pt x="3078" y="9935"/>
                  </a:lnTo>
                  <a:lnTo>
                    <a:pt x="1998" y="6656"/>
                  </a:lnTo>
                  <a:lnTo>
                    <a:pt x="3870" y="3866"/>
                  </a:lnTo>
                  <a:lnTo>
                    <a:pt x="11410" y="3866"/>
                  </a:lnTo>
                  <a:lnTo>
                    <a:pt x="13869" y="6494"/>
                  </a:lnTo>
                  <a:lnTo>
                    <a:pt x="12213" y="9935"/>
                  </a:lnTo>
                  <a:lnTo>
                    <a:pt x="10803" y="9935"/>
                  </a:lnTo>
                  <a:cubicBezTo>
                    <a:pt x="10408" y="9935"/>
                    <a:pt x="10044" y="10171"/>
                    <a:pt x="9895" y="10543"/>
                  </a:cubicBezTo>
                  <a:lnTo>
                    <a:pt x="9521" y="11645"/>
                  </a:lnTo>
                  <a:cubicBezTo>
                    <a:pt x="9410" y="11986"/>
                    <a:pt x="9674" y="12312"/>
                    <a:pt x="10002" y="12312"/>
                  </a:cubicBezTo>
                  <a:cubicBezTo>
                    <a:pt x="10054" y="12312"/>
                    <a:pt x="10108" y="12304"/>
                    <a:pt x="10162" y="12286"/>
                  </a:cubicBezTo>
                  <a:cubicBezTo>
                    <a:pt x="13954" y="10992"/>
                    <a:pt x="15279" y="7692"/>
                    <a:pt x="15577" y="6761"/>
                  </a:cubicBezTo>
                  <a:cubicBezTo>
                    <a:pt x="15630" y="6612"/>
                    <a:pt x="15610" y="6453"/>
                    <a:pt x="15513" y="6325"/>
                  </a:cubicBezTo>
                  <a:lnTo>
                    <a:pt x="13174" y="2992"/>
                  </a:lnTo>
                  <a:cubicBezTo>
                    <a:pt x="12779" y="1495"/>
                    <a:pt x="12085" y="1046"/>
                    <a:pt x="10856" y="833"/>
                  </a:cubicBezTo>
                  <a:lnTo>
                    <a:pt x="9626" y="621"/>
                  </a:lnTo>
                  <a:cubicBezTo>
                    <a:pt x="9318" y="567"/>
                    <a:pt x="9103" y="310"/>
                    <a:pt x="9092" y="0"/>
                  </a:cubicBezTo>
                  <a:close/>
                </a:path>
              </a:pathLst>
            </a:custGeom>
            <a:solidFill>
              <a:srgbClr val="F9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5793578" y="2186209"/>
              <a:ext cx="417474" cy="501908"/>
            </a:xfrm>
            <a:custGeom>
              <a:rect b="b" l="l" r="r" t="t"/>
              <a:pathLst>
                <a:path extrusionOk="0" h="3911" w="3253">
                  <a:moveTo>
                    <a:pt x="54" y="1"/>
                  </a:moveTo>
                  <a:lnTo>
                    <a:pt x="216" y="800"/>
                  </a:lnTo>
                  <a:cubicBezTo>
                    <a:pt x="216" y="800"/>
                    <a:pt x="0" y="1795"/>
                    <a:pt x="0" y="2308"/>
                  </a:cubicBezTo>
                  <a:cubicBezTo>
                    <a:pt x="0" y="3195"/>
                    <a:pt x="716" y="3910"/>
                    <a:pt x="1593" y="3910"/>
                  </a:cubicBezTo>
                  <a:cubicBezTo>
                    <a:pt x="2693" y="3910"/>
                    <a:pt x="3195" y="3141"/>
                    <a:pt x="3195" y="3141"/>
                  </a:cubicBezTo>
                  <a:cubicBezTo>
                    <a:pt x="3253" y="3074"/>
                    <a:pt x="3203" y="2989"/>
                    <a:pt x="3132" y="2989"/>
                  </a:cubicBezTo>
                  <a:cubicBezTo>
                    <a:pt x="3111" y="2989"/>
                    <a:pt x="3089" y="2996"/>
                    <a:pt x="3067" y="3013"/>
                  </a:cubicBezTo>
                  <a:cubicBezTo>
                    <a:pt x="2736" y="3280"/>
                    <a:pt x="2254" y="3428"/>
                    <a:pt x="1764" y="3428"/>
                  </a:cubicBezTo>
                  <a:cubicBezTo>
                    <a:pt x="1059" y="3428"/>
                    <a:pt x="482" y="2852"/>
                    <a:pt x="482" y="2147"/>
                  </a:cubicBezTo>
                  <a:cubicBezTo>
                    <a:pt x="482" y="1988"/>
                    <a:pt x="513" y="1762"/>
                    <a:pt x="547" y="1539"/>
                  </a:cubicBezTo>
                  <a:cubicBezTo>
                    <a:pt x="621" y="1057"/>
                    <a:pt x="493" y="567"/>
                    <a:pt x="193" y="183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5279609" y="1932497"/>
              <a:ext cx="785539" cy="1440147"/>
            </a:xfrm>
            <a:custGeom>
              <a:rect b="b" l="l" r="r" t="t"/>
              <a:pathLst>
                <a:path extrusionOk="0" h="11222" w="6121">
                  <a:moveTo>
                    <a:pt x="3857" y="1"/>
                  </a:moveTo>
                  <a:cubicBezTo>
                    <a:pt x="3182" y="301"/>
                    <a:pt x="2747" y="834"/>
                    <a:pt x="2467" y="1903"/>
                  </a:cubicBezTo>
                  <a:lnTo>
                    <a:pt x="119" y="5236"/>
                  </a:lnTo>
                  <a:cubicBezTo>
                    <a:pt x="31" y="5364"/>
                    <a:pt x="1" y="5523"/>
                    <a:pt x="54" y="5672"/>
                  </a:cubicBezTo>
                  <a:cubicBezTo>
                    <a:pt x="352" y="6603"/>
                    <a:pt x="1688" y="9903"/>
                    <a:pt x="5469" y="11197"/>
                  </a:cubicBezTo>
                  <a:cubicBezTo>
                    <a:pt x="5522" y="11214"/>
                    <a:pt x="5575" y="11222"/>
                    <a:pt x="5626" y="11222"/>
                  </a:cubicBezTo>
                  <a:cubicBezTo>
                    <a:pt x="5864" y="11222"/>
                    <a:pt x="6068" y="11053"/>
                    <a:pt x="6121" y="10833"/>
                  </a:cubicBezTo>
                  <a:cubicBezTo>
                    <a:pt x="3077" y="9808"/>
                    <a:pt x="1388" y="7692"/>
                    <a:pt x="716" y="5641"/>
                  </a:cubicBezTo>
                  <a:cubicBezTo>
                    <a:pt x="672" y="5493"/>
                    <a:pt x="695" y="5331"/>
                    <a:pt x="780" y="5203"/>
                  </a:cubicBezTo>
                  <a:lnTo>
                    <a:pt x="3131" y="1870"/>
                  </a:lnTo>
                  <a:cubicBezTo>
                    <a:pt x="3216" y="1037"/>
                    <a:pt x="3452" y="416"/>
                    <a:pt x="3857" y="1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8"/>
            <p:cNvSpPr/>
            <p:nvPr/>
          </p:nvSpPr>
          <p:spPr>
            <a:xfrm>
              <a:off x="6091052" y="1641955"/>
              <a:ext cx="400534" cy="285155"/>
            </a:xfrm>
            <a:custGeom>
              <a:rect b="b" l="l" r="r" t="t"/>
              <a:pathLst>
                <a:path extrusionOk="0" h="2222" w="3121">
                  <a:moveTo>
                    <a:pt x="216" y="1"/>
                  </a:moveTo>
                  <a:lnTo>
                    <a:pt x="216" y="1165"/>
                  </a:lnTo>
                  <a:cubicBezTo>
                    <a:pt x="216" y="1357"/>
                    <a:pt x="128" y="1526"/>
                    <a:pt x="0" y="1644"/>
                  </a:cubicBezTo>
                  <a:cubicBezTo>
                    <a:pt x="385" y="1998"/>
                    <a:pt x="846" y="2221"/>
                    <a:pt x="1346" y="2221"/>
                  </a:cubicBezTo>
                  <a:cubicBezTo>
                    <a:pt x="2051" y="2221"/>
                    <a:pt x="2672" y="1772"/>
                    <a:pt x="3120" y="1165"/>
                  </a:cubicBezTo>
                  <a:lnTo>
                    <a:pt x="3120" y="1"/>
                  </a:ln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6788920" y="2186209"/>
              <a:ext cx="315704" cy="881644"/>
            </a:xfrm>
            <a:custGeom>
              <a:rect b="b" l="l" r="r" t="t"/>
              <a:pathLst>
                <a:path extrusionOk="0" h="6870" w="2460">
                  <a:moveTo>
                    <a:pt x="162" y="1"/>
                  </a:moveTo>
                  <a:lnTo>
                    <a:pt x="0" y="800"/>
                  </a:lnTo>
                  <a:lnTo>
                    <a:pt x="1869" y="3590"/>
                  </a:lnTo>
                  <a:lnTo>
                    <a:pt x="803" y="6869"/>
                  </a:lnTo>
                  <a:lnTo>
                    <a:pt x="951" y="6869"/>
                  </a:lnTo>
                  <a:cubicBezTo>
                    <a:pt x="1208" y="6869"/>
                    <a:pt x="1433" y="6697"/>
                    <a:pt x="1518" y="6451"/>
                  </a:cubicBezTo>
                  <a:lnTo>
                    <a:pt x="2459" y="3428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8"/>
            <p:cNvSpPr/>
            <p:nvPr/>
          </p:nvSpPr>
          <p:spPr>
            <a:xfrm>
              <a:off x="5921268" y="2427344"/>
              <a:ext cx="128720" cy="129102"/>
            </a:xfrm>
            <a:custGeom>
              <a:rect b="b" l="l" r="r" t="t"/>
              <a:pathLst>
                <a:path extrusionOk="0" h="1006" w="1003">
                  <a:moveTo>
                    <a:pt x="503" y="1"/>
                  </a:moveTo>
                  <a:cubicBezTo>
                    <a:pt x="223" y="1"/>
                    <a:pt x="0" y="226"/>
                    <a:pt x="0" y="503"/>
                  </a:cubicBezTo>
                  <a:cubicBezTo>
                    <a:pt x="0" y="780"/>
                    <a:pt x="223" y="1006"/>
                    <a:pt x="503" y="1006"/>
                  </a:cubicBezTo>
                  <a:cubicBezTo>
                    <a:pt x="780" y="1006"/>
                    <a:pt x="1003" y="780"/>
                    <a:pt x="1003" y="503"/>
                  </a:cubicBezTo>
                  <a:cubicBezTo>
                    <a:pt x="1003" y="226"/>
                    <a:pt x="780" y="1"/>
                    <a:pt x="503" y="1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6406491" y="2391796"/>
              <a:ext cx="224971" cy="197632"/>
            </a:xfrm>
            <a:custGeom>
              <a:rect b="b" l="l" r="r" t="t"/>
              <a:pathLst>
                <a:path extrusionOk="0" h="1540" w="1753">
                  <a:moveTo>
                    <a:pt x="480" y="1"/>
                  </a:moveTo>
                  <a:cubicBezTo>
                    <a:pt x="214" y="1"/>
                    <a:pt x="1" y="214"/>
                    <a:pt x="1" y="480"/>
                  </a:cubicBezTo>
                  <a:cubicBezTo>
                    <a:pt x="1" y="737"/>
                    <a:pt x="214" y="952"/>
                    <a:pt x="875" y="1539"/>
                  </a:cubicBezTo>
                  <a:cubicBezTo>
                    <a:pt x="1539" y="952"/>
                    <a:pt x="1752" y="737"/>
                    <a:pt x="1752" y="480"/>
                  </a:cubicBezTo>
                  <a:cubicBezTo>
                    <a:pt x="1752" y="214"/>
                    <a:pt x="1539" y="1"/>
                    <a:pt x="1273" y="1"/>
                  </a:cubicBezTo>
                  <a:cubicBezTo>
                    <a:pt x="1111" y="1"/>
                    <a:pt x="962" y="86"/>
                    <a:pt x="875" y="224"/>
                  </a:cubicBezTo>
                  <a:cubicBezTo>
                    <a:pt x="791" y="86"/>
                    <a:pt x="642" y="1"/>
                    <a:pt x="480" y="1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6000578" y="1419941"/>
              <a:ext cx="618703" cy="383714"/>
            </a:xfrm>
            <a:custGeom>
              <a:rect b="b" l="l" r="r" t="t"/>
              <a:pathLst>
                <a:path extrusionOk="0" h="2990" w="4821">
                  <a:moveTo>
                    <a:pt x="567" y="0"/>
                  </a:moveTo>
                  <a:cubicBezTo>
                    <a:pt x="0" y="1195"/>
                    <a:pt x="1369" y="2990"/>
                    <a:pt x="2372" y="2990"/>
                  </a:cubicBezTo>
                  <a:cubicBezTo>
                    <a:pt x="3741" y="2990"/>
                    <a:pt x="4820" y="1346"/>
                    <a:pt x="4820" y="0"/>
                  </a:cubicBezTo>
                  <a:close/>
                </a:path>
              </a:pathLst>
            </a:custGeom>
            <a:solidFill>
              <a:srgbClr val="F9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5990953" y="1419941"/>
              <a:ext cx="314036" cy="383714"/>
            </a:xfrm>
            <a:custGeom>
              <a:rect b="b" l="l" r="r" t="t"/>
              <a:pathLst>
                <a:path extrusionOk="0" h="2990" w="2447">
                  <a:moveTo>
                    <a:pt x="1" y="0"/>
                  </a:moveTo>
                  <a:cubicBezTo>
                    <a:pt x="1" y="1346"/>
                    <a:pt x="1090" y="2990"/>
                    <a:pt x="2447" y="2990"/>
                  </a:cubicBezTo>
                  <a:cubicBezTo>
                    <a:pt x="1444" y="2990"/>
                    <a:pt x="642" y="1346"/>
                    <a:pt x="642" y="0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5248040" y="1388371"/>
              <a:ext cx="2114191" cy="2015334"/>
            </a:xfrm>
            <a:custGeom>
              <a:rect b="b" l="l" r="r" t="t"/>
              <a:pathLst>
                <a:path extrusionOk="0" h="15704" w="16474">
                  <a:moveTo>
                    <a:pt x="7422" y="1198"/>
                  </a:moveTo>
                  <a:cubicBezTo>
                    <a:pt x="7376" y="1198"/>
                    <a:pt x="7329" y="1211"/>
                    <a:pt x="7287" y="1238"/>
                  </a:cubicBezTo>
                  <a:cubicBezTo>
                    <a:pt x="7179" y="1303"/>
                    <a:pt x="7136" y="1451"/>
                    <a:pt x="7210" y="1559"/>
                  </a:cubicBezTo>
                  <a:cubicBezTo>
                    <a:pt x="7372" y="1826"/>
                    <a:pt x="7777" y="1997"/>
                    <a:pt x="8236" y="1997"/>
                  </a:cubicBezTo>
                  <a:cubicBezTo>
                    <a:pt x="8708" y="1997"/>
                    <a:pt x="9102" y="1826"/>
                    <a:pt x="9261" y="1559"/>
                  </a:cubicBezTo>
                  <a:cubicBezTo>
                    <a:pt x="9338" y="1451"/>
                    <a:pt x="9305" y="1303"/>
                    <a:pt x="9187" y="1238"/>
                  </a:cubicBezTo>
                  <a:cubicBezTo>
                    <a:pt x="9144" y="1211"/>
                    <a:pt x="9098" y="1198"/>
                    <a:pt x="9054" y="1198"/>
                  </a:cubicBezTo>
                  <a:cubicBezTo>
                    <a:pt x="8976" y="1198"/>
                    <a:pt x="8903" y="1238"/>
                    <a:pt x="8856" y="1313"/>
                  </a:cubicBezTo>
                  <a:cubicBezTo>
                    <a:pt x="8792" y="1420"/>
                    <a:pt x="8546" y="1515"/>
                    <a:pt x="8236" y="1515"/>
                  </a:cubicBezTo>
                  <a:cubicBezTo>
                    <a:pt x="7928" y="1515"/>
                    <a:pt x="7682" y="1420"/>
                    <a:pt x="7618" y="1313"/>
                  </a:cubicBezTo>
                  <a:cubicBezTo>
                    <a:pt x="7577" y="1238"/>
                    <a:pt x="7501" y="1198"/>
                    <a:pt x="7422" y="1198"/>
                  </a:cubicBezTo>
                  <a:close/>
                  <a:moveTo>
                    <a:pt x="6082" y="4709"/>
                  </a:moveTo>
                  <a:cubicBezTo>
                    <a:pt x="5980" y="4709"/>
                    <a:pt x="5889" y="4776"/>
                    <a:pt x="5854" y="4871"/>
                  </a:cubicBezTo>
                  <a:cubicBezTo>
                    <a:pt x="5813" y="5000"/>
                    <a:pt x="5887" y="5138"/>
                    <a:pt x="6015" y="5182"/>
                  </a:cubicBezTo>
                  <a:lnTo>
                    <a:pt x="7520" y="5661"/>
                  </a:lnTo>
                  <a:cubicBezTo>
                    <a:pt x="7554" y="5671"/>
                    <a:pt x="7574" y="5671"/>
                    <a:pt x="7595" y="5671"/>
                  </a:cubicBezTo>
                  <a:cubicBezTo>
                    <a:pt x="7702" y="5671"/>
                    <a:pt x="7787" y="5607"/>
                    <a:pt x="7831" y="5502"/>
                  </a:cubicBezTo>
                  <a:cubicBezTo>
                    <a:pt x="7864" y="5374"/>
                    <a:pt x="7800" y="5246"/>
                    <a:pt x="7672" y="5202"/>
                  </a:cubicBezTo>
                  <a:lnTo>
                    <a:pt x="6154" y="4720"/>
                  </a:lnTo>
                  <a:cubicBezTo>
                    <a:pt x="6130" y="4712"/>
                    <a:pt x="6105" y="4709"/>
                    <a:pt x="6082" y="4709"/>
                  </a:cubicBezTo>
                  <a:close/>
                  <a:moveTo>
                    <a:pt x="10393" y="4709"/>
                  </a:moveTo>
                  <a:cubicBezTo>
                    <a:pt x="10369" y="4709"/>
                    <a:pt x="10344" y="4712"/>
                    <a:pt x="10320" y="4720"/>
                  </a:cubicBezTo>
                  <a:lnTo>
                    <a:pt x="8802" y="5202"/>
                  </a:lnTo>
                  <a:cubicBezTo>
                    <a:pt x="8674" y="5246"/>
                    <a:pt x="8610" y="5374"/>
                    <a:pt x="8654" y="5502"/>
                  </a:cubicBezTo>
                  <a:cubicBezTo>
                    <a:pt x="8684" y="5607"/>
                    <a:pt x="8782" y="5671"/>
                    <a:pt x="8877" y="5671"/>
                  </a:cubicBezTo>
                  <a:cubicBezTo>
                    <a:pt x="8900" y="5671"/>
                    <a:pt x="8931" y="5671"/>
                    <a:pt x="8954" y="5661"/>
                  </a:cubicBezTo>
                  <a:lnTo>
                    <a:pt x="10469" y="5182"/>
                  </a:lnTo>
                  <a:cubicBezTo>
                    <a:pt x="10597" y="5138"/>
                    <a:pt x="10661" y="5000"/>
                    <a:pt x="10620" y="4871"/>
                  </a:cubicBezTo>
                  <a:cubicBezTo>
                    <a:pt x="10593" y="4776"/>
                    <a:pt x="10497" y="4709"/>
                    <a:pt x="10393" y="4709"/>
                  </a:cubicBezTo>
                  <a:close/>
                  <a:moveTo>
                    <a:pt x="5749" y="8343"/>
                  </a:moveTo>
                  <a:cubicBezTo>
                    <a:pt x="5887" y="8343"/>
                    <a:pt x="6005" y="8461"/>
                    <a:pt x="6005" y="8599"/>
                  </a:cubicBezTo>
                  <a:cubicBezTo>
                    <a:pt x="6005" y="8748"/>
                    <a:pt x="5887" y="8856"/>
                    <a:pt x="5749" y="8856"/>
                  </a:cubicBezTo>
                  <a:cubicBezTo>
                    <a:pt x="5608" y="8856"/>
                    <a:pt x="5492" y="8748"/>
                    <a:pt x="5492" y="8599"/>
                  </a:cubicBezTo>
                  <a:cubicBezTo>
                    <a:pt x="5492" y="8461"/>
                    <a:pt x="5608" y="8343"/>
                    <a:pt x="5749" y="8343"/>
                  </a:cubicBezTo>
                  <a:close/>
                  <a:moveTo>
                    <a:pt x="10300" y="8066"/>
                  </a:moveTo>
                  <a:cubicBezTo>
                    <a:pt x="10428" y="8066"/>
                    <a:pt x="10533" y="8161"/>
                    <a:pt x="10533" y="8299"/>
                  </a:cubicBezTo>
                  <a:cubicBezTo>
                    <a:pt x="10533" y="8438"/>
                    <a:pt x="10374" y="8610"/>
                    <a:pt x="9902" y="9038"/>
                  </a:cubicBezTo>
                  <a:cubicBezTo>
                    <a:pt x="9433" y="8610"/>
                    <a:pt x="9274" y="8438"/>
                    <a:pt x="9274" y="8299"/>
                  </a:cubicBezTo>
                  <a:cubicBezTo>
                    <a:pt x="9274" y="8161"/>
                    <a:pt x="9369" y="8066"/>
                    <a:pt x="9507" y="8066"/>
                  </a:cubicBezTo>
                  <a:cubicBezTo>
                    <a:pt x="9582" y="8066"/>
                    <a:pt x="9659" y="8097"/>
                    <a:pt x="9700" y="8171"/>
                  </a:cubicBezTo>
                  <a:cubicBezTo>
                    <a:pt x="9743" y="8235"/>
                    <a:pt x="9818" y="8279"/>
                    <a:pt x="9902" y="8279"/>
                  </a:cubicBezTo>
                  <a:cubicBezTo>
                    <a:pt x="9989" y="8279"/>
                    <a:pt x="10064" y="8235"/>
                    <a:pt x="10107" y="8171"/>
                  </a:cubicBezTo>
                  <a:cubicBezTo>
                    <a:pt x="10148" y="8097"/>
                    <a:pt x="10223" y="8066"/>
                    <a:pt x="10300" y="8066"/>
                  </a:cubicBezTo>
                  <a:close/>
                  <a:moveTo>
                    <a:pt x="5749" y="7861"/>
                  </a:moveTo>
                  <a:cubicBezTo>
                    <a:pt x="5341" y="7861"/>
                    <a:pt x="5010" y="8194"/>
                    <a:pt x="5010" y="8599"/>
                  </a:cubicBezTo>
                  <a:cubicBezTo>
                    <a:pt x="5010" y="9004"/>
                    <a:pt x="5341" y="9348"/>
                    <a:pt x="5749" y="9348"/>
                  </a:cubicBezTo>
                  <a:cubicBezTo>
                    <a:pt x="6154" y="9348"/>
                    <a:pt x="6485" y="9004"/>
                    <a:pt x="6485" y="8599"/>
                  </a:cubicBezTo>
                  <a:cubicBezTo>
                    <a:pt x="6485" y="8194"/>
                    <a:pt x="6154" y="7861"/>
                    <a:pt x="5749" y="7861"/>
                  </a:cubicBezTo>
                  <a:close/>
                  <a:moveTo>
                    <a:pt x="9507" y="7584"/>
                  </a:moveTo>
                  <a:cubicBezTo>
                    <a:pt x="9113" y="7584"/>
                    <a:pt x="8792" y="7905"/>
                    <a:pt x="8792" y="8299"/>
                  </a:cubicBezTo>
                  <a:cubicBezTo>
                    <a:pt x="8792" y="8674"/>
                    <a:pt x="9059" y="8930"/>
                    <a:pt x="9743" y="9540"/>
                  </a:cubicBezTo>
                  <a:cubicBezTo>
                    <a:pt x="9787" y="9581"/>
                    <a:pt x="9851" y="9604"/>
                    <a:pt x="9902" y="9604"/>
                  </a:cubicBezTo>
                  <a:cubicBezTo>
                    <a:pt x="9956" y="9604"/>
                    <a:pt x="10020" y="9581"/>
                    <a:pt x="10064" y="9540"/>
                  </a:cubicBezTo>
                  <a:cubicBezTo>
                    <a:pt x="10736" y="8930"/>
                    <a:pt x="11015" y="8674"/>
                    <a:pt x="11015" y="8299"/>
                  </a:cubicBezTo>
                  <a:cubicBezTo>
                    <a:pt x="11015" y="7905"/>
                    <a:pt x="10695" y="7584"/>
                    <a:pt x="10300" y="7584"/>
                  </a:cubicBezTo>
                  <a:cubicBezTo>
                    <a:pt x="10159" y="7584"/>
                    <a:pt x="10020" y="7628"/>
                    <a:pt x="9902" y="7702"/>
                  </a:cubicBezTo>
                  <a:cubicBezTo>
                    <a:pt x="9787" y="7628"/>
                    <a:pt x="9646" y="7584"/>
                    <a:pt x="9507" y="7584"/>
                  </a:cubicBezTo>
                  <a:close/>
                  <a:moveTo>
                    <a:pt x="4049" y="8076"/>
                  </a:moveTo>
                  <a:lnTo>
                    <a:pt x="4049" y="8076"/>
                  </a:lnTo>
                  <a:cubicBezTo>
                    <a:pt x="4028" y="8235"/>
                    <a:pt x="4018" y="8397"/>
                    <a:pt x="4018" y="8525"/>
                  </a:cubicBezTo>
                  <a:cubicBezTo>
                    <a:pt x="4018" y="9166"/>
                    <a:pt x="4339" y="9720"/>
                    <a:pt x="4828" y="10053"/>
                  </a:cubicBezTo>
                  <a:lnTo>
                    <a:pt x="5108" y="11484"/>
                  </a:lnTo>
                  <a:lnTo>
                    <a:pt x="4710" y="12840"/>
                  </a:lnTo>
                  <a:lnTo>
                    <a:pt x="3846" y="12840"/>
                  </a:lnTo>
                  <a:lnTo>
                    <a:pt x="2864" y="9838"/>
                  </a:lnTo>
                  <a:lnTo>
                    <a:pt x="4049" y="8076"/>
                  </a:lnTo>
                  <a:close/>
                  <a:moveTo>
                    <a:pt x="8236" y="12563"/>
                  </a:moveTo>
                  <a:cubicBezTo>
                    <a:pt x="8108" y="12563"/>
                    <a:pt x="8002" y="12668"/>
                    <a:pt x="8002" y="12809"/>
                  </a:cubicBezTo>
                  <a:lnTo>
                    <a:pt x="8002" y="13386"/>
                  </a:lnTo>
                  <a:cubicBezTo>
                    <a:pt x="8002" y="13525"/>
                    <a:pt x="8108" y="13630"/>
                    <a:pt x="8236" y="13630"/>
                  </a:cubicBezTo>
                  <a:cubicBezTo>
                    <a:pt x="8377" y="13630"/>
                    <a:pt x="8482" y="13525"/>
                    <a:pt x="8482" y="13386"/>
                  </a:cubicBezTo>
                  <a:lnTo>
                    <a:pt x="8482" y="12809"/>
                  </a:lnTo>
                  <a:cubicBezTo>
                    <a:pt x="8482" y="12668"/>
                    <a:pt x="8377" y="12563"/>
                    <a:pt x="8236" y="12563"/>
                  </a:cubicBezTo>
                  <a:close/>
                  <a:moveTo>
                    <a:pt x="5790" y="0"/>
                  </a:moveTo>
                  <a:cubicBezTo>
                    <a:pt x="5662" y="0"/>
                    <a:pt x="5556" y="105"/>
                    <a:pt x="5556" y="246"/>
                  </a:cubicBezTo>
                  <a:cubicBezTo>
                    <a:pt x="5556" y="962"/>
                    <a:pt x="5833" y="1761"/>
                    <a:pt x="6313" y="2392"/>
                  </a:cubicBezTo>
                  <a:cubicBezTo>
                    <a:pt x="6390" y="2490"/>
                    <a:pt x="6464" y="2584"/>
                    <a:pt x="6549" y="2669"/>
                  </a:cubicBezTo>
                  <a:lnTo>
                    <a:pt x="6549" y="3141"/>
                  </a:lnTo>
                  <a:cubicBezTo>
                    <a:pt x="6549" y="3333"/>
                    <a:pt x="6410" y="3502"/>
                    <a:pt x="6218" y="3536"/>
                  </a:cubicBezTo>
                  <a:lnTo>
                    <a:pt x="4980" y="3748"/>
                  </a:lnTo>
                  <a:cubicBezTo>
                    <a:pt x="3772" y="3964"/>
                    <a:pt x="2928" y="4413"/>
                    <a:pt x="2490" y="6035"/>
                  </a:cubicBezTo>
                  <a:lnTo>
                    <a:pt x="172" y="9335"/>
                  </a:lnTo>
                  <a:cubicBezTo>
                    <a:pt x="31" y="9528"/>
                    <a:pt x="0" y="9774"/>
                    <a:pt x="75" y="9989"/>
                  </a:cubicBezTo>
                  <a:cubicBezTo>
                    <a:pt x="352" y="10843"/>
                    <a:pt x="1390" y="13417"/>
                    <a:pt x="4092" y="14966"/>
                  </a:cubicBezTo>
                  <a:lnTo>
                    <a:pt x="4059" y="15083"/>
                  </a:lnTo>
                  <a:cubicBezTo>
                    <a:pt x="4028" y="15212"/>
                    <a:pt x="4103" y="15340"/>
                    <a:pt x="4231" y="15383"/>
                  </a:cubicBezTo>
                  <a:cubicBezTo>
                    <a:pt x="4250" y="15388"/>
                    <a:pt x="4270" y="15390"/>
                    <a:pt x="4289" y="15390"/>
                  </a:cubicBezTo>
                  <a:cubicBezTo>
                    <a:pt x="4396" y="15390"/>
                    <a:pt x="4492" y="15320"/>
                    <a:pt x="4518" y="15212"/>
                  </a:cubicBezTo>
                  <a:lnTo>
                    <a:pt x="4531" y="15201"/>
                  </a:lnTo>
                  <a:cubicBezTo>
                    <a:pt x="4872" y="15373"/>
                    <a:pt x="5246" y="15522"/>
                    <a:pt x="5641" y="15660"/>
                  </a:cubicBezTo>
                  <a:cubicBezTo>
                    <a:pt x="5726" y="15681"/>
                    <a:pt x="5800" y="15704"/>
                    <a:pt x="5887" y="15704"/>
                  </a:cubicBezTo>
                  <a:cubicBezTo>
                    <a:pt x="6080" y="15704"/>
                    <a:pt x="6262" y="15630"/>
                    <a:pt x="6410" y="15478"/>
                  </a:cubicBezTo>
                  <a:cubicBezTo>
                    <a:pt x="6528" y="15360"/>
                    <a:pt x="6603" y="15201"/>
                    <a:pt x="6623" y="15040"/>
                  </a:cubicBezTo>
                  <a:lnTo>
                    <a:pt x="9861" y="15040"/>
                  </a:lnTo>
                  <a:cubicBezTo>
                    <a:pt x="9872" y="15201"/>
                    <a:pt x="9946" y="15360"/>
                    <a:pt x="10064" y="15478"/>
                  </a:cubicBezTo>
                  <a:cubicBezTo>
                    <a:pt x="10207" y="15622"/>
                    <a:pt x="10400" y="15702"/>
                    <a:pt x="10595" y="15702"/>
                  </a:cubicBezTo>
                  <a:cubicBezTo>
                    <a:pt x="10675" y="15702"/>
                    <a:pt x="10755" y="15689"/>
                    <a:pt x="10833" y="15660"/>
                  </a:cubicBezTo>
                  <a:cubicBezTo>
                    <a:pt x="11228" y="15522"/>
                    <a:pt x="11602" y="15373"/>
                    <a:pt x="11943" y="15201"/>
                  </a:cubicBezTo>
                  <a:lnTo>
                    <a:pt x="11953" y="15212"/>
                  </a:lnTo>
                  <a:cubicBezTo>
                    <a:pt x="11982" y="15320"/>
                    <a:pt x="12086" y="15390"/>
                    <a:pt x="12195" y="15390"/>
                  </a:cubicBezTo>
                  <a:cubicBezTo>
                    <a:pt x="12214" y="15390"/>
                    <a:pt x="12234" y="15388"/>
                    <a:pt x="12253" y="15383"/>
                  </a:cubicBezTo>
                  <a:cubicBezTo>
                    <a:pt x="12382" y="15340"/>
                    <a:pt x="12446" y="15212"/>
                    <a:pt x="12415" y="15083"/>
                  </a:cubicBezTo>
                  <a:lnTo>
                    <a:pt x="12382" y="14966"/>
                  </a:lnTo>
                  <a:cubicBezTo>
                    <a:pt x="15084" y="13417"/>
                    <a:pt x="16133" y="10843"/>
                    <a:pt x="16409" y="9989"/>
                  </a:cubicBezTo>
                  <a:cubicBezTo>
                    <a:pt x="16474" y="9774"/>
                    <a:pt x="16440" y="9528"/>
                    <a:pt x="16312" y="9335"/>
                  </a:cubicBezTo>
                  <a:lnTo>
                    <a:pt x="13984" y="6035"/>
                  </a:lnTo>
                  <a:cubicBezTo>
                    <a:pt x="13707" y="5010"/>
                    <a:pt x="13269" y="4400"/>
                    <a:pt x="12543" y="4059"/>
                  </a:cubicBezTo>
                  <a:cubicBezTo>
                    <a:pt x="12510" y="4044"/>
                    <a:pt x="12475" y="4036"/>
                    <a:pt x="12441" y="4036"/>
                  </a:cubicBezTo>
                  <a:cubicBezTo>
                    <a:pt x="12353" y="4036"/>
                    <a:pt x="12269" y="4085"/>
                    <a:pt x="12223" y="4177"/>
                  </a:cubicBezTo>
                  <a:cubicBezTo>
                    <a:pt x="12169" y="4295"/>
                    <a:pt x="12223" y="4433"/>
                    <a:pt x="12338" y="4497"/>
                  </a:cubicBezTo>
                  <a:cubicBezTo>
                    <a:pt x="12938" y="4774"/>
                    <a:pt x="13289" y="5287"/>
                    <a:pt x="13535" y="6194"/>
                  </a:cubicBezTo>
                  <a:cubicBezTo>
                    <a:pt x="13546" y="6228"/>
                    <a:pt x="13556" y="6248"/>
                    <a:pt x="13569" y="6282"/>
                  </a:cubicBezTo>
                  <a:lnTo>
                    <a:pt x="15917" y="9615"/>
                  </a:lnTo>
                  <a:cubicBezTo>
                    <a:pt x="15961" y="9679"/>
                    <a:pt x="15971" y="9763"/>
                    <a:pt x="15951" y="9838"/>
                  </a:cubicBezTo>
                  <a:cubicBezTo>
                    <a:pt x="15640" y="10789"/>
                    <a:pt x="14348" y="13963"/>
                    <a:pt x="10684" y="15201"/>
                  </a:cubicBezTo>
                  <a:cubicBezTo>
                    <a:pt x="10655" y="15211"/>
                    <a:pt x="10625" y="15215"/>
                    <a:pt x="10596" y="15215"/>
                  </a:cubicBezTo>
                  <a:cubicBezTo>
                    <a:pt x="10526" y="15215"/>
                    <a:pt x="10457" y="15190"/>
                    <a:pt x="10405" y="15137"/>
                  </a:cubicBezTo>
                  <a:cubicBezTo>
                    <a:pt x="10341" y="15073"/>
                    <a:pt x="10320" y="14976"/>
                    <a:pt x="10341" y="14881"/>
                  </a:cubicBezTo>
                  <a:cubicBezTo>
                    <a:pt x="10351" y="14881"/>
                    <a:pt x="10351" y="14871"/>
                    <a:pt x="10351" y="14871"/>
                  </a:cubicBezTo>
                  <a:lnTo>
                    <a:pt x="10715" y="13781"/>
                  </a:lnTo>
                  <a:cubicBezTo>
                    <a:pt x="10833" y="13502"/>
                    <a:pt x="11100" y="13322"/>
                    <a:pt x="11400" y="13322"/>
                  </a:cubicBezTo>
                  <a:lnTo>
                    <a:pt x="12810" y="13322"/>
                  </a:lnTo>
                  <a:cubicBezTo>
                    <a:pt x="12905" y="13322"/>
                    <a:pt x="13002" y="13258"/>
                    <a:pt x="13033" y="13161"/>
                  </a:cubicBezTo>
                  <a:lnTo>
                    <a:pt x="14112" y="9881"/>
                  </a:lnTo>
                  <a:cubicBezTo>
                    <a:pt x="14133" y="9807"/>
                    <a:pt x="14122" y="9733"/>
                    <a:pt x="14081" y="9669"/>
                  </a:cubicBezTo>
                  <a:lnTo>
                    <a:pt x="12264" y="6964"/>
                  </a:lnTo>
                  <a:lnTo>
                    <a:pt x="12402" y="6271"/>
                  </a:lnTo>
                  <a:cubicBezTo>
                    <a:pt x="12435" y="6143"/>
                    <a:pt x="12351" y="6015"/>
                    <a:pt x="12223" y="5982"/>
                  </a:cubicBezTo>
                  <a:cubicBezTo>
                    <a:pt x="12210" y="5980"/>
                    <a:pt x="12197" y="5979"/>
                    <a:pt x="12184" y="5979"/>
                  </a:cubicBezTo>
                  <a:cubicBezTo>
                    <a:pt x="12070" y="5979"/>
                    <a:pt x="11963" y="6059"/>
                    <a:pt x="11933" y="6174"/>
                  </a:cubicBezTo>
                  <a:lnTo>
                    <a:pt x="11774" y="6964"/>
                  </a:lnTo>
                  <a:lnTo>
                    <a:pt x="11774" y="6976"/>
                  </a:lnTo>
                  <a:lnTo>
                    <a:pt x="11261" y="9561"/>
                  </a:lnTo>
                  <a:cubicBezTo>
                    <a:pt x="11238" y="9689"/>
                    <a:pt x="11312" y="9817"/>
                    <a:pt x="11453" y="9838"/>
                  </a:cubicBezTo>
                  <a:cubicBezTo>
                    <a:pt x="11469" y="9840"/>
                    <a:pt x="11484" y="9842"/>
                    <a:pt x="11499" y="9842"/>
                  </a:cubicBezTo>
                  <a:cubicBezTo>
                    <a:pt x="11610" y="9842"/>
                    <a:pt x="11712" y="9768"/>
                    <a:pt x="11730" y="9645"/>
                  </a:cubicBezTo>
                  <a:lnTo>
                    <a:pt x="12135" y="7628"/>
                  </a:lnTo>
                  <a:lnTo>
                    <a:pt x="13610" y="9838"/>
                  </a:lnTo>
                  <a:lnTo>
                    <a:pt x="12628" y="12840"/>
                  </a:lnTo>
                  <a:lnTo>
                    <a:pt x="11761" y="12840"/>
                  </a:lnTo>
                  <a:lnTo>
                    <a:pt x="11366" y="11484"/>
                  </a:lnTo>
                  <a:lnTo>
                    <a:pt x="11538" y="10630"/>
                  </a:lnTo>
                  <a:cubicBezTo>
                    <a:pt x="11559" y="10502"/>
                    <a:pt x="11474" y="10374"/>
                    <a:pt x="11346" y="10351"/>
                  </a:cubicBezTo>
                  <a:cubicBezTo>
                    <a:pt x="11332" y="10348"/>
                    <a:pt x="11318" y="10347"/>
                    <a:pt x="11304" y="10347"/>
                  </a:cubicBezTo>
                  <a:cubicBezTo>
                    <a:pt x="11191" y="10347"/>
                    <a:pt x="11087" y="10420"/>
                    <a:pt x="11069" y="10543"/>
                  </a:cubicBezTo>
                  <a:lnTo>
                    <a:pt x="10887" y="11450"/>
                  </a:lnTo>
                  <a:cubicBezTo>
                    <a:pt x="10877" y="11484"/>
                    <a:pt x="10877" y="11527"/>
                    <a:pt x="10887" y="11558"/>
                  </a:cubicBezTo>
                  <a:lnTo>
                    <a:pt x="11261" y="12850"/>
                  </a:lnTo>
                  <a:cubicBezTo>
                    <a:pt x="10812" y="12894"/>
                    <a:pt x="10438" y="13181"/>
                    <a:pt x="10266" y="13609"/>
                  </a:cubicBezTo>
                  <a:lnTo>
                    <a:pt x="10266" y="13619"/>
                  </a:lnTo>
                  <a:lnTo>
                    <a:pt x="9946" y="14560"/>
                  </a:lnTo>
                  <a:lnTo>
                    <a:pt x="6528" y="14560"/>
                  </a:lnTo>
                  <a:lnTo>
                    <a:pt x="6208" y="13619"/>
                  </a:lnTo>
                  <a:lnTo>
                    <a:pt x="6208" y="13609"/>
                  </a:lnTo>
                  <a:cubicBezTo>
                    <a:pt x="6036" y="13181"/>
                    <a:pt x="5662" y="12894"/>
                    <a:pt x="5213" y="12850"/>
                  </a:cubicBezTo>
                  <a:lnTo>
                    <a:pt x="5587" y="11558"/>
                  </a:lnTo>
                  <a:cubicBezTo>
                    <a:pt x="5597" y="11527"/>
                    <a:pt x="5597" y="11484"/>
                    <a:pt x="5597" y="11450"/>
                  </a:cubicBezTo>
                  <a:lnTo>
                    <a:pt x="5364" y="10297"/>
                  </a:lnTo>
                  <a:lnTo>
                    <a:pt x="5364" y="10297"/>
                  </a:lnTo>
                  <a:cubicBezTo>
                    <a:pt x="5523" y="10340"/>
                    <a:pt x="5685" y="10361"/>
                    <a:pt x="5844" y="10361"/>
                  </a:cubicBezTo>
                  <a:cubicBezTo>
                    <a:pt x="7061" y="10361"/>
                    <a:pt x="7618" y="9528"/>
                    <a:pt x="7649" y="9497"/>
                  </a:cubicBezTo>
                  <a:cubicBezTo>
                    <a:pt x="7713" y="9379"/>
                    <a:pt x="7692" y="9240"/>
                    <a:pt x="7574" y="9166"/>
                  </a:cubicBezTo>
                  <a:cubicBezTo>
                    <a:pt x="7534" y="9138"/>
                    <a:pt x="7488" y="9125"/>
                    <a:pt x="7443" y="9125"/>
                  </a:cubicBezTo>
                  <a:cubicBezTo>
                    <a:pt x="7366" y="9125"/>
                    <a:pt x="7290" y="9163"/>
                    <a:pt x="7244" y="9230"/>
                  </a:cubicBezTo>
                  <a:cubicBezTo>
                    <a:pt x="7244" y="9240"/>
                    <a:pt x="6805" y="9881"/>
                    <a:pt x="5844" y="9881"/>
                  </a:cubicBezTo>
                  <a:cubicBezTo>
                    <a:pt x="5108" y="9881"/>
                    <a:pt x="4498" y="9271"/>
                    <a:pt x="4498" y="8525"/>
                  </a:cubicBezTo>
                  <a:cubicBezTo>
                    <a:pt x="4498" y="8066"/>
                    <a:pt x="4680" y="7146"/>
                    <a:pt x="4700" y="7071"/>
                  </a:cubicBezTo>
                  <a:lnTo>
                    <a:pt x="4700" y="7061"/>
                  </a:lnTo>
                  <a:lnTo>
                    <a:pt x="4700" y="7017"/>
                  </a:lnTo>
                  <a:lnTo>
                    <a:pt x="4700" y="6964"/>
                  </a:lnTo>
                  <a:lnTo>
                    <a:pt x="4541" y="6174"/>
                  </a:lnTo>
                  <a:cubicBezTo>
                    <a:pt x="4511" y="6059"/>
                    <a:pt x="4413" y="5979"/>
                    <a:pt x="4293" y="5979"/>
                  </a:cubicBezTo>
                  <a:cubicBezTo>
                    <a:pt x="4279" y="5979"/>
                    <a:pt x="4265" y="5980"/>
                    <a:pt x="4251" y="5982"/>
                  </a:cubicBezTo>
                  <a:cubicBezTo>
                    <a:pt x="4123" y="6015"/>
                    <a:pt x="4039" y="6143"/>
                    <a:pt x="4069" y="6271"/>
                  </a:cubicBezTo>
                  <a:lnTo>
                    <a:pt x="4210" y="6964"/>
                  </a:lnTo>
                  <a:lnTo>
                    <a:pt x="2393" y="9669"/>
                  </a:lnTo>
                  <a:cubicBezTo>
                    <a:pt x="2352" y="9733"/>
                    <a:pt x="2352" y="9807"/>
                    <a:pt x="2372" y="9881"/>
                  </a:cubicBezTo>
                  <a:lnTo>
                    <a:pt x="3441" y="13161"/>
                  </a:lnTo>
                  <a:cubicBezTo>
                    <a:pt x="3472" y="13258"/>
                    <a:pt x="3569" y="13322"/>
                    <a:pt x="3675" y="13322"/>
                  </a:cubicBezTo>
                  <a:lnTo>
                    <a:pt x="5074" y="13322"/>
                  </a:lnTo>
                  <a:cubicBezTo>
                    <a:pt x="5374" y="13322"/>
                    <a:pt x="5641" y="13502"/>
                    <a:pt x="5759" y="13781"/>
                  </a:cubicBezTo>
                  <a:lnTo>
                    <a:pt x="6133" y="14871"/>
                  </a:lnTo>
                  <a:lnTo>
                    <a:pt x="6133" y="14881"/>
                  </a:lnTo>
                  <a:cubicBezTo>
                    <a:pt x="6164" y="14976"/>
                    <a:pt x="6133" y="15073"/>
                    <a:pt x="6069" y="15137"/>
                  </a:cubicBezTo>
                  <a:cubicBezTo>
                    <a:pt x="6015" y="15190"/>
                    <a:pt x="5952" y="15215"/>
                    <a:pt x="5886" y="15215"/>
                  </a:cubicBezTo>
                  <a:cubicBezTo>
                    <a:pt x="5858" y="15215"/>
                    <a:pt x="5829" y="15211"/>
                    <a:pt x="5800" y="15201"/>
                  </a:cubicBezTo>
                  <a:cubicBezTo>
                    <a:pt x="2126" y="13963"/>
                    <a:pt x="834" y="10789"/>
                    <a:pt x="524" y="9838"/>
                  </a:cubicBezTo>
                  <a:cubicBezTo>
                    <a:pt x="503" y="9763"/>
                    <a:pt x="513" y="9679"/>
                    <a:pt x="557" y="9615"/>
                  </a:cubicBezTo>
                  <a:lnTo>
                    <a:pt x="2905" y="6282"/>
                  </a:lnTo>
                  <a:cubicBezTo>
                    <a:pt x="2916" y="6248"/>
                    <a:pt x="2939" y="6228"/>
                    <a:pt x="2939" y="6194"/>
                  </a:cubicBezTo>
                  <a:cubicBezTo>
                    <a:pt x="3313" y="4774"/>
                    <a:pt x="3954" y="4413"/>
                    <a:pt x="5064" y="4231"/>
                  </a:cubicBezTo>
                  <a:lnTo>
                    <a:pt x="6303" y="4005"/>
                  </a:lnTo>
                  <a:cubicBezTo>
                    <a:pt x="6720" y="3931"/>
                    <a:pt x="7031" y="3566"/>
                    <a:pt x="7031" y="3141"/>
                  </a:cubicBezTo>
                  <a:lnTo>
                    <a:pt x="7031" y="3077"/>
                  </a:lnTo>
                  <a:cubicBezTo>
                    <a:pt x="7402" y="3343"/>
                    <a:pt x="7820" y="3472"/>
                    <a:pt x="8236" y="3472"/>
                  </a:cubicBezTo>
                  <a:cubicBezTo>
                    <a:pt x="8664" y="3472"/>
                    <a:pt x="9069" y="3343"/>
                    <a:pt x="9443" y="3077"/>
                  </a:cubicBezTo>
                  <a:lnTo>
                    <a:pt x="9443" y="3141"/>
                  </a:lnTo>
                  <a:cubicBezTo>
                    <a:pt x="9443" y="3566"/>
                    <a:pt x="9754" y="3931"/>
                    <a:pt x="10182" y="4005"/>
                  </a:cubicBezTo>
                  <a:lnTo>
                    <a:pt x="11410" y="4231"/>
                  </a:lnTo>
                  <a:cubicBezTo>
                    <a:pt x="11424" y="4233"/>
                    <a:pt x="11437" y="4234"/>
                    <a:pt x="11451" y="4234"/>
                  </a:cubicBezTo>
                  <a:cubicBezTo>
                    <a:pt x="11571" y="4234"/>
                    <a:pt x="11668" y="4153"/>
                    <a:pt x="11687" y="4028"/>
                  </a:cubicBezTo>
                  <a:cubicBezTo>
                    <a:pt x="11720" y="3900"/>
                    <a:pt x="11623" y="3772"/>
                    <a:pt x="11494" y="3748"/>
                  </a:cubicBezTo>
                  <a:lnTo>
                    <a:pt x="10256" y="3536"/>
                  </a:lnTo>
                  <a:cubicBezTo>
                    <a:pt x="10064" y="3502"/>
                    <a:pt x="9925" y="3333"/>
                    <a:pt x="9925" y="3141"/>
                  </a:cubicBezTo>
                  <a:lnTo>
                    <a:pt x="9925" y="2669"/>
                  </a:lnTo>
                  <a:cubicBezTo>
                    <a:pt x="10010" y="2584"/>
                    <a:pt x="10084" y="2490"/>
                    <a:pt x="10159" y="2392"/>
                  </a:cubicBezTo>
                  <a:cubicBezTo>
                    <a:pt x="10641" y="1761"/>
                    <a:pt x="10928" y="962"/>
                    <a:pt x="10928" y="246"/>
                  </a:cubicBezTo>
                  <a:cubicBezTo>
                    <a:pt x="10928" y="105"/>
                    <a:pt x="10812" y="0"/>
                    <a:pt x="10684" y="0"/>
                  </a:cubicBezTo>
                  <a:cubicBezTo>
                    <a:pt x="10556" y="0"/>
                    <a:pt x="10448" y="105"/>
                    <a:pt x="10448" y="246"/>
                  </a:cubicBezTo>
                  <a:cubicBezTo>
                    <a:pt x="10448" y="864"/>
                    <a:pt x="10192" y="1549"/>
                    <a:pt x="9774" y="2092"/>
                  </a:cubicBezTo>
                  <a:cubicBezTo>
                    <a:pt x="9338" y="2682"/>
                    <a:pt x="8792" y="2990"/>
                    <a:pt x="8236" y="2990"/>
                  </a:cubicBezTo>
                  <a:cubicBezTo>
                    <a:pt x="7682" y="2990"/>
                    <a:pt x="7136" y="2682"/>
                    <a:pt x="6697" y="2092"/>
                  </a:cubicBezTo>
                  <a:cubicBezTo>
                    <a:pt x="6282" y="1549"/>
                    <a:pt x="6036" y="864"/>
                    <a:pt x="6036" y="246"/>
                  </a:cubicBezTo>
                  <a:cubicBezTo>
                    <a:pt x="6036" y="105"/>
                    <a:pt x="5928" y="0"/>
                    <a:pt x="57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3" name="Google Shape;303;p18"/>
          <p:cNvGrpSpPr/>
          <p:nvPr/>
        </p:nvGrpSpPr>
        <p:grpSpPr>
          <a:xfrm>
            <a:off x="2285381" y="1377795"/>
            <a:ext cx="1670422" cy="1590591"/>
            <a:chOff x="1781765" y="1389469"/>
            <a:chExt cx="2114191" cy="2013152"/>
          </a:xfrm>
        </p:grpSpPr>
        <p:sp>
          <p:nvSpPr>
            <p:cNvPr id="304" name="Google Shape;304;p18"/>
            <p:cNvSpPr/>
            <p:nvPr/>
          </p:nvSpPr>
          <p:spPr>
            <a:xfrm>
              <a:off x="1857481" y="1791275"/>
              <a:ext cx="2007288" cy="1580158"/>
            </a:xfrm>
            <a:custGeom>
              <a:rect b="b" l="l" r="r" t="t"/>
              <a:pathLst>
                <a:path extrusionOk="0" h="12313" w="15641">
                  <a:moveTo>
                    <a:pt x="3867" y="4251"/>
                  </a:moveTo>
                  <a:lnTo>
                    <a:pt x="4743" y="8312"/>
                  </a:lnTo>
                  <a:lnTo>
                    <a:pt x="4295" y="9946"/>
                  </a:lnTo>
                  <a:lnTo>
                    <a:pt x="3590" y="9946"/>
                  </a:lnTo>
                  <a:lnTo>
                    <a:pt x="2008" y="6666"/>
                  </a:lnTo>
                  <a:lnTo>
                    <a:pt x="3867" y="4251"/>
                  </a:lnTo>
                  <a:close/>
                  <a:moveTo>
                    <a:pt x="11430" y="4251"/>
                  </a:moveTo>
                  <a:lnTo>
                    <a:pt x="13930" y="6666"/>
                  </a:lnTo>
                  <a:lnTo>
                    <a:pt x="11707" y="9946"/>
                  </a:lnTo>
                  <a:lnTo>
                    <a:pt x="11002" y="9946"/>
                  </a:lnTo>
                  <a:lnTo>
                    <a:pt x="10907" y="8366"/>
                  </a:lnTo>
                  <a:lnTo>
                    <a:pt x="11430" y="4251"/>
                  </a:lnTo>
                  <a:close/>
                  <a:moveTo>
                    <a:pt x="9102" y="0"/>
                  </a:moveTo>
                  <a:lnTo>
                    <a:pt x="5982" y="493"/>
                  </a:lnTo>
                  <a:cubicBezTo>
                    <a:pt x="5897" y="567"/>
                    <a:pt x="5790" y="610"/>
                    <a:pt x="5672" y="631"/>
                  </a:cubicBezTo>
                  <a:lnTo>
                    <a:pt x="4433" y="854"/>
                  </a:lnTo>
                  <a:cubicBezTo>
                    <a:pt x="4218" y="887"/>
                    <a:pt x="4015" y="941"/>
                    <a:pt x="3823" y="995"/>
                  </a:cubicBezTo>
                  <a:cubicBezTo>
                    <a:pt x="3172" y="1282"/>
                    <a:pt x="2659" y="2041"/>
                    <a:pt x="2423" y="2992"/>
                  </a:cubicBezTo>
                  <a:lnTo>
                    <a:pt x="64" y="6623"/>
                  </a:lnTo>
                  <a:cubicBezTo>
                    <a:pt x="10" y="6700"/>
                    <a:pt x="0" y="6795"/>
                    <a:pt x="31" y="6879"/>
                  </a:cubicBezTo>
                  <a:cubicBezTo>
                    <a:pt x="449" y="7905"/>
                    <a:pt x="2254" y="11187"/>
                    <a:pt x="6002" y="11986"/>
                  </a:cubicBezTo>
                  <a:cubicBezTo>
                    <a:pt x="6036" y="11892"/>
                    <a:pt x="6036" y="11784"/>
                    <a:pt x="6002" y="11676"/>
                  </a:cubicBezTo>
                  <a:lnTo>
                    <a:pt x="9305" y="11676"/>
                  </a:lnTo>
                  <a:cubicBezTo>
                    <a:pt x="9194" y="11998"/>
                    <a:pt x="9439" y="12313"/>
                    <a:pt x="9748" y="12313"/>
                  </a:cubicBezTo>
                  <a:cubicBezTo>
                    <a:pt x="9798" y="12313"/>
                    <a:pt x="9850" y="12304"/>
                    <a:pt x="9902" y="12286"/>
                  </a:cubicBezTo>
                  <a:cubicBezTo>
                    <a:pt x="13909" y="10981"/>
                    <a:pt x="15243" y="7894"/>
                    <a:pt x="15586" y="7020"/>
                  </a:cubicBezTo>
                  <a:cubicBezTo>
                    <a:pt x="15640" y="6869"/>
                    <a:pt x="15617" y="6710"/>
                    <a:pt x="15532" y="6582"/>
                  </a:cubicBezTo>
                  <a:lnTo>
                    <a:pt x="13204" y="2992"/>
                  </a:lnTo>
                  <a:cubicBezTo>
                    <a:pt x="12830" y="1508"/>
                    <a:pt x="12092" y="1059"/>
                    <a:pt x="10863" y="854"/>
                  </a:cubicBezTo>
                  <a:lnTo>
                    <a:pt x="9635" y="631"/>
                  </a:lnTo>
                  <a:cubicBezTo>
                    <a:pt x="9325" y="577"/>
                    <a:pt x="9102" y="310"/>
                    <a:pt x="9102" y="0"/>
                  </a:cubicBezTo>
                  <a:close/>
                </a:path>
              </a:pathLst>
            </a:custGeom>
            <a:solidFill>
              <a:srgbClr val="F9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1813335" y="1918965"/>
              <a:ext cx="814542" cy="1452724"/>
            </a:xfrm>
            <a:custGeom>
              <a:rect b="b" l="l" r="r" t="t"/>
              <a:pathLst>
                <a:path extrusionOk="0" h="11320" w="6347">
                  <a:moveTo>
                    <a:pt x="4167" y="0"/>
                  </a:moveTo>
                  <a:cubicBezTo>
                    <a:pt x="3303" y="256"/>
                    <a:pt x="2747" y="779"/>
                    <a:pt x="2447" y="1997"/>
                  </a:cubicBezTo>
                  <a:lnTo>
                    <a:pt x="108" y="5587"/>
                  </a:lnTo>
                  <a:cubicBezTo>
                    <a:pt x="24" y="5715"/>
                    <a:pt x="1" y="5874"/>
                    <a:pt x="65" y="6025"/>
                  </a:cubicBezTo>
                  <a:cubicBezTo>
                    <a:pt x="395" y="6899"/>
                    <a:pt x="1731" y="9986"/>
                    <a:pt x="5739" y="11291"/>
                  </a:cubicBezTo>
                  <a:cubicBezTo>
                    <a:pt x="5792" y="11311"/>
                    <a:pt x="5845" y="11319"/>
                    <a:pt x="5897" y="11319"/>
                  </a:cubicBezTo>
                  <a:cubicBezTo>
                    <a:pt x="6101" y="11319"/>
                    <a:pt x="6279" y="11180"/>
                    <a:pt x="6346" y="10991"/>
                  </a:cubicBezTo>
                  <a:cubicBezTo>
                    <a:pt x="2534" y="9743"/>
                    <a:pt x="1113" y="6910"/>
                    <a:pt x="695" y="5884"/>
                  </a:cubicBezTo>
                  <a:cubicBezTo>
                    <a:pt x="665" y="5800"/>
                    <a:pt x="675" y="5705"/>
                    <a:pt x="729" y="5628"/>
                  </a:cubicBezTo>
                  <a:lnTo>
                    <a:pt x="3088" y="1997"/>
                  </a:lnTo>
                  <a:cubicBezTo>
                    <a:pt x="3323" y="1046"/>
                    <a:pt x="3644" y="395"/>
                    <a:pt x="4167" y="0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8"/>
            <p:cNvSpPr/>
            <p:nvPr/>
          </p:nvSpPr>
          <p:spPr>
            <a:xfrm>
              <a:off x="3324314" y="2244928"/>
              <a:ext cx="320838" cy="822740"/>
            </a:xfrm>
            <a:custGeom>
              <a:rect b="b" l="l" r="r" t="t"/>
              <a:pathLst>
                <a:path extrusionOk="0" h="6411" w="2500">
                  <a:moveTo>
                    <a:pt x="95" y="1"/>
                  </a:moveTo>
                  <a:lnTo>
                    <a:pt x="0" y="716"/>
                  </a:lnTo>
                  <a:lnTo>
                    <a:pt x="1859" y="3131"/>
                  </a:lnTo>
                  <a:lnTo>
                    <a:pt x="277" y="6411"/>
                  </a:lnTo>
                  <a:lnTo>
                    <a:pt x="503" y="6411"/>
                  </a:lnTo>
                  <a:cubicBezTo>
                    <a:pt x="759" y="6411"/>
                    <a:pt x="992" y="6262"/>
                    <a:pt x="1100" y="6026"/>
                  </a:cubicBezTo>
                  <a:lnTo>
                    <a:pt x="2500" y="313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2625034" y="1643181"/>
              <a:ext cx="400662" cy="284128"/>
            </a:xfrm>
            <a:custGeom>
              <a:rect b="b" l="l" r="r" t="t"/>
              <a:pathLst>
                <a:path extrusionOk="0" h="2214" w="3122">
                  <a:moveTo>
                    <a:pt x="214" y="1"/>
                  </a:moveTo>
                  <a:lnTo>
                    <a:pt x="214" y="1154"/>
                  </a:lnTo>
                  <a:cubicBezTo>
                    <a:pt x="214" y="1347"/>
                    <a:pt x="129" y="1529"/>
                    <a:pt x="1" y="1647"/>
                  </a:cubicBezTo>
                  <a:cubicBezTo>
                    <a:pt x="385" y="1988"/>
                    <a:pt x="844" y="2213"/>
                    <a:pt x="1347" y="2213"/>
                  </a:cubicBezTo>
                  <a:cubicBezTo>
                    <a:pt x="2052" y="2213"/>
                    <a:pt x="2672" y="1764"/>
                    <a:pt x="3121" y="1154"/>
                  </a:cubicBezTo>
                  <a:lnTo>
                    <a:pt x="3121" y="1"/>
                  </a:ln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2534560" y="1419755"/>
              <a:ext cx="618446" cy="384099"/>
            </a:xfrm>
            <a:custGeom>
              <a:rect b="b" l="l" r="r" t="t"/>
              <a:pathLst>
                <a:path extrusionOk="0" h="2993" w="4819">
                  <a:moveTo>
                    <a:pt x="567" y="1"/>
                  </a:moveTo>
                  <a:cubicBezTo>
                    <a:pt x="1" y="1198"/>
                    <a:pt x="1367" y="2993"/>
                    <a:pt x="2372" y="2993"/>
                  </a:cubicBezTo>
                  <a:cubicBezTo>
                    <a:pt x="3739" y="2993"/>
                    <a:pt x="4818" y="1357"/>
                    <a:pt x="4818" y="1"/>
                  </a:cubicBezTo>
                  <a:close/>
                </a:path>
              </a:pathLst>
            </a:custGeom>
            <a:solidFill>
              <a:srgbClr val="F9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8"/>
            <p:cNvSpPr/>
            <p:nvPr/>
          </p:nvSpPr>
          <p:spPr>
            <a:xfrm>
              <a:off x="2525063" y="1419755"/>
              <a:ext cx="314036" cy="384099"/>
            </a:xfrm>
            <a:custGeom>
              <a:rect b="b" l="l" r="r" t="t"/>
              <a:pathLst>
                <a:path extrusionOk="0" h="2993" w="2447">
                  <a:moveTo>
                    <a:pt x="0" y="1"/>
                  </a:moveTo>
                  <a:cubicBezTo>
                    <a:pt x="0" y="1357"/>
                    <a:pt x="1090" y="2993"/>
                    <a:pt x="2446" y="2993"/>
                  </a:cubicBezTo>
                  <a:cubicBezTo>
                    <a:pt x="1441" y="2993"/>
                    <a:pt x="641" y="1357"/>
                    <a:pt x="641" y="1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8"/>
            <p:cNvSpPr/>
            <p:nvPr/>
          </p:nvSpPr>
          <p:spPr>
            <a:xfrm>
              <a:off x="2332052" y="2152016"/>
              <a:ext cx="884100" cy="1137796"/>
            </a:xfrm>
            <a:custGeom>
              <a:rect b="b" l="l" r="r" t="t"/>
              <a:pathLst>
                <a:path extrusionOk="0" h="8866" w="6889">
                  <a:moveTo>
                    <a:pt x="302" y="1"/>
                  </a:moveTo>
                  <a:cubicBezTo>
                    <a:pt x="152" y="1"/>
                    <a:pt x="1" y="120"/>
                    <a:pt x="30" y="340"/>
                  </a:cubicBezTo>
                  <a:cubicBezTo>
                    <a:pt x="84" y="748"/>
                    <a:pt x="702" y="5555"/>
                    <a:pt x="702" y="5555"/>
                  </a:cubicBezTo>
                  <a:lnTo>
                    <a:pt x="597" y="7135"/>
                  </a:lnTo>
                  <a:lnTo>
                    <a:pt x="1012" y="7135"/>
                  </a:lnTo>
                  <a:cubicBezTo>
                    <a:pt x="1417" y="7135"/>
                    <a:pt x="1771" y="7381"/>
                    <a:pt x="1920" y="7755"/>
                  </a:cubicBezTo>
                  <a:lnTo>
                    <a:pt x="2304" y="8865"/>
                  </a:lnTo>
                  <a:lnTo>
                    <a:pt x="5607" y="8865"/>
                  </a:lnTo>
                  <a:lnTo>
                    <a:pt x="5981" y="7755"/>
                  </a:lnTo>
                  <a:cubicBezTo>
                    <a:pt x="6130" y="7381"/>
                    <a:pt x="6494" y="7135"/>
                    <a:pt x="6889" y="7135"/>
                  </a:cubicBezTo>
                  <a:lnTo>
                    <a:pt x="6248" y="7135"/>
                  </a:lnTo>
                  <a:cubicBezTo>
                    <a:pt x="5853" y="7135"/>
                    <a:pt x="5489" y="7381"/>
                    <a:pt x="5340" y="7755"/>
                  </a:cubicBezTo>
                  <a:lnTo>
                    <a:pt x="5178" y="8224"/>
                  </a:lnTo>
                  <a:lnTo>
                    <a:pt x="2722" y="8224"/>
                  </a:lnTo>
                  <a:lnTo>
                    <a:pt x="2561" y="7755"/>
                  </a:lnTo>
                  <a:cubicBezTo>
                    <a:pt x="2412" y="7381"/>
                    <a:pt x="2058" y="7135"/>
                    <a:pt x="1653" y="7135"/>
                  </a:cubicBezTo>
                  <a:lnTo>
                    <a:pt x="1238" y="7135"/>
                  </a:lnTo>
                  <a:lnTo>
                    <a:pt x="1343" y="5555"/>
                  </a:lnTo>
                  <a:lnTo>
                    <a:pt x="1076" y="3525"/>
                  </a:lnTo>
                  <a:lnTo>
                    <a:pt x="1771" y="3525"/>
                  </a:lnTo>
                  <a:cubicBezTo>
                    <a:pt x="2071" y="3525"/>
                    <a:pt x="2156" y="3194"/>
                    <a:pt x="1815" y="3043"/>
                  </a:cubicBezTo>
                  <a:cubicBezTo>
                    <a:pt x="1120" y="2722"/>
                    <a:pt x="776" y="2350"/>
                    <a:pt x="574" y="266"/>
                  </a:cubicBezTo>
                  <a:cubicBezTo>
                    <a:pt x="555" y="85"/>
                    <a:pt x="429" y="1"/>
                    <a:pt x="302" y="1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2940345" y="2393022"/>
              <a:ext cx="225100" cy="197504"/>
            </a:xfrm>
            <a:custGeom>
              <a:rect b="b" l="l" r="r" t="t"/>
              <a:pathLst>
                <a:path extrusionOk="0" h="1539" w="1754">
                  <a:moveTo>
                    <a:pt x="482" y="1"/>
                  </a:moveTo>
                  <a:cubicBezTo>
                    <a:pt x="215" y="1"/>
                    <a:pt x="0" y="203"/>
                    <a:pt x="0" y="472"/>
                  </a:cubicBezTo>
                  <a:cubicBezTo>
                    <a:pt x="0" y="739"/>
                    <a:pt x="215" y="942"/>
                    <a:pt x="877" y="1539"/>
                  </a:cubicBezTo>
                  <a:cubicBezTo>
                    <a:pt x="1538" y="942"/>
                    <a:pt x="1754" y="739"/>
                    <a:pt x="1754" y="472"/>
                  </a:cubicBezTo>
                  <a:cubicBezTo>
                    <a:pt x="1754" y="203"/>
                    <a:pt x="1538" y="1"/>
                    <a:pt x="1272" y="1"/>
                  </a:cubicBezTo>
                  <a:cubicBezTo>
                    <a:pt x="1113" y="1"/>
                    <a:pt x="962" y="88"/>
                    <a:pt x="877" y="216"/>
                  </a:cubicBezTo>
                  <a:cubicBezTo>
                    <a:pt x="792" y="88"/>
                    <a:pt x="641" y="1"/>
                    <a:pt x="482" y="1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8"/>
            <p:cNvSpPr/>
            <p:nvPr/>
          </p:nvSpPr>
          <p:spPr>
            <a:xfrm>
              <a:off x="1781765" y="1389469"/>
              <a:ext cx="2114191" cy="2013152"/>
            </a:xfrm>
            <a:custGeom>
              <a:rect b="b" l="l" r="r" t="t"/>
              <a:pathLst>
                <a:path extrusionOk="0" h="15687" w="16474">
                  <a:moveTo>
                    <a:pt x="7412" y="1197"/>
                  </a:moveTo>
                  <a:cubicBezTo>
                    <a:pt x="7370" y="1197"/>
                    <a:pt x="7327" y="1207"/>
                    <a:pt x="7287" y="1229"/>
                  </a:cubicBezTo>
                  <a:cubicBezTo>
                    <a:pt x="7179" y="1293"/>
                    <a:pt x="7138" y="1444"/>
                    <a:pt x="7213" y="1562"/>
                  </a:cubicBezTo>
                  <a:cubicBezTo>
                    <a:pt x="7372" y="1829"/>
                    <a:pt x="7779" y="1998"/>
                    <a:pt x="8238" y="1998"/>
                  </a:cubicBezTo>
                  <a:cubicBezTo>
                    <a:pt x="8708" y="1998"/>
                    <a:pt x="9102" y="1829"/>
                    <a:pt x="9274" y="1562"/>
                  </a:cubicBezTo>
                  <a:cubicBezTo>
                    <a:pt x="9338" y="1444"/>
                    <a:pt x="9308" y="1293"/>
                    <a:pt x="9190" y="1229"/>
                  </a:cubicBezTo>
                  <a:cubicBezTo>
                    <a:pt x="9150" y="1207"/>
                    <a:pt x="9108" y="1197"/>
                    <a:pt x="9067" y="1197"/>
                  </a:cubicBezTo>
                  <a:cubicBezTo>
                    <a:pt x="8986" y="1197"/>
                    <a:pt x="8908" y="1238"/>
                    <a:pt x="8859" y="1316"/>
                  </a:cubicBezTo>
                  <a:cubicBezTo>
                    <a:pt x="8795" y="1411"/>
                    <a:pt x="8549" y="1519"/>
                    <a:pt x="8238" y="1519"/>
                  </a:cubicBezTo>
                  <a:cubicBezTo>
                    <a:pt x="7928" y="1519"/>
                    <a:pt x="7682" y="1411"/>
                    <a:pt x="7618" y="1316"/>
                  </a:cubicBezTo>
                  <a:cubicBezTo>
                    <a:pt x="7575" y="1238"/>
                    <a:pt x="7496" y="1197"/>
                    <a:pt x="7412" y="1197"/>
                  </a:cubicBezTo>
                  <a:close/>
                  <a:moveTo>
                    <a:pt x="6079" y="4701"/>
                  </a:moveTo>
                  <a:cubicBezTo>
                    <a:pt x="5979" y="4701"/>
                    <a:pt x="5889" y="4769"/>
                    <a:pt x="5856" y="4872"/>
                  </a:cubicBezTo>
                  <a:cubicBezTo>
                    <a:pt x="5813" y="5000"/>
                    <a:pt x="5887" y="5129"/>
                    <a:pt x="6015" y="5172"/>
                  </a:cubicBezTo>
                  <a:lnTo>
                    <a:pt x="7523" y="5652"/>
                  </a:lnTo>
                  <a:cubicBezTo>
                    <a:pt x="7554" y="5664"/>
                    <a:pt x="7577" y="5664"/>
                    <a:pt x="7597" y="5664"/>
                  </a:cubicBezTo>
                  <a:cubicBezTo>
                    <a:pt x="7705" y="5664"/>
                    <a:pt x="7800" y="5600"/>
                    <a:pt x="7833" y="5503"/>
                  </a:cubicBezTo>
                  <a:cubicBezTo>
                    <a:pt x="7864" y="5375"/>
                    <a:pt x="7800" y="5236"/>
                    <a:pt x="7672" y="5193"/>
                  </a:cubicBezTo>
                  <a:lnTo>
                    <a:pt x="6154" y="4713"/>
                  </a:lnTo>
                  <a:cubicBezTo>
                    <a:pt x="6129" y="4705"/>
                    <a:pt x="6104" y="4701"/>
                    <a:pt x="6079" y="4701"/>
                  </a:cubicBezTo>
                  <a:close/>
                  <a:moveTo>
                    <a:pt x="10396" y="4701"/>
                  </a:moveTo>
                  <a:cubicBezTo>
                    <a:pt x="10371" y="4701"/>
                    <a:pt x="10345" y="4705"/>
                    <a:pt x="10320" y="4713"/>
                  </a:cubicBezTo>
                  <a:lnTo>
                    <a:pt x="8805" y="5193"/>
                  </a:lnTo>
                  <a:cubicBezTo>
                    <a:pt x="8687" y="5236"/>
                    <a:pt x="8613" y="5375"/>
                    <a:pt x="8654" y="5503"/>
                  </a:cubicBezTo>
                  <a:cubicBezTo>
                    <a:pt x="8687" y="5600"/>
                    <a:pt x="8782" y="5664"/>
                    <a:pt x="8879" y="5664"/>
                  </a:cubicBezTo>
                  <a:cubicBezTo>
                    <a:pt x="8900" y="5664"/>
                    <a:pt x="8933" y="5664"/>
                    <a:pt x="8954" y="5652"/>
                  </a:cubicBezTo>
                  <a:lnTo>
                    <a:pt x="10472" y="5172"/>
                  </a:lnTo>
                  <a:cubicBezTo>
                    <a:pt x="10600" y="5129"/>
                    <a:pt x="10664" y="5000"/>
                    <a:pt x="10620" y="4872"/>
                  </a:cubicBezTo>
                  <a:cubicBezTo>
                    <a:pt x="10595" y="4769"/>
                    <a:pt x="10499" y="4701"/>
                    <a:pt x="10396" y="4701"/>
                  </a:cubicBezTo>
                  <a:close/>
                  <a:moveTo>
                    <a:pt x="6069" y="8344"/>
                  </a:moveTo>
                  <a:cubicBezTo>
                    <a:pt x="5931" y="8344"/>
                    <a:pt x="5813" y="8451"/>
                    <a:pt x="5813" y="8600"/>
                  </a:cubicBezTo>
                  <a:cubicBezTo>
                    <a:pt x="5813" y="8741"/>
                    <a:pt x="5931" y="8856"/>
                    <a:pt x="6069" y="8856"/>
                  </a:cubicBezTo>
                  <a:cubicBezTo>
                    <a:pt x="6208" y="8856"/>
                    <a:pt x="6326" y="8741"/>
                    <a:pt x="6326" y="8600"/>
                  </a:cubicBezTo>
                  <a:cubicBezTo>
                    <a:pt x="6326" y="8451"/>
                    <a:pt x="6208" y="8344"/>
                    <a:pt x="6069" y="8344"/>
                  </a:cubicBezTo>
                  <a:close/>
                  <a:moveTo>
                    <a:pt x="10300" y="8057"/>
                  </a:moveTo>
                  <a:cubicBezTo>
                    <a:pt x="10428" y="8057"/>
                    <a:pt x="10536" y="8164"/>
                    <a:pt x="10536" y="8292"/>
                  </a:cubicBezTo>
                  <a:cubicBezTo>
                    <a:pt x="10536" y="8431"/>
                    <a:pt x="10374" y="8613"/>
                    <a:pt x="9905" y="9028"/>
                  </a:cubicBezTo>
                  <a:cubicBezTo>
                    <a:pt x="9436" y="8613"/>
                    <a:pt x="9274" y="8431"/>
                    <a:pt x="9274" y="8292"/>
                  </a:cubicBezTo>
                  <a:cubicBezTo>
                    <a:pt x="9274" y="8164"/>
                    <a:pt x="9382" y="8057"/>
                    <a:pt x="9510" y="8057"/>
                  </a:cubicBezTo>
                  <a:cubicBezTo>
                    <a:pt x="9584" y="8057"/>
                    <a:pt x="9659" y="8100"/>
                    <a:pt x="9702" y="8164"/>
                  </a:cubicBezTo>
                  <a:cubicBezTo>
                    <a:pt x="9743" y="8239"/>
                    <a:pt x="9820" y="8269"/>
                    <a:pt x="9905" y="8269"/>
                  </a:cubicBezTo>
                  <a:cubicBezTo>
                    <a:pt x="9990" y="8269"/>
                    <a:pt x="10064" y="8239"/>
                    <a:pt x="10107" y="8164"/>
                  </a:cubicBezTo>
                  <a:cubicBezTo>
                    <a:pt x="10151" y="8100"/>
                    <a:pt x="10225" y="8057"/>
                    <a:pt x="10300" y="8057"/>
                  </a:cubicBezTo>
                  <a:close/>
                  <a:moveTo>
                    <a:pt x="9510" y="7574"/>
                  </a:moveTo>
                  <a:cubicBezTo>
                    <a:pt x="9115" y="7574"/>
                    <a:pt x="8795" y="7895"/>
                    <a:pt x="8795" y="8292"/>
                  </a:cubicBezTo>
                  <a:cubicBezTo>
                    <a:pt x="8795" y="8677"/>
                    <a:pt x="9072" y="8933"/>
                    <a:pt x="9743" y="9531"/>
                  </a:cubicBezTo>
                  <a:cubicBezTo>
                    <a:pt x="9787" y="9574"/>
                    <a:pt x="9851" y="9595"/>
                    <a:pt x="9905" y="9595"/>
                  </a:cubicBezTo>
                  <a:cubicBezTo>
                    <a:pt x="9959" y="9595"/>
                    <a:pt x="10023" y="9574"/>
                    <a:pt x="10064" y="9531"/>
                  </a:cubicBezTo>
                  <a:cubicBezTo>
                    <a:pt x="10738" y="8933"/>
                    <a:pt x="11015" y="8677"/>
                    <a:pt x="11015" y="8292"/>
                  </a:cubicBezTo>
                  <a:cubicBezTo>
                    <a:pt x="11015" y="7895"/>
                    <a:pt x="10695" y="7574"/>
                    <a:pt x="10300" y="7574"/>
                  </a:cubicBezTo>
                  <a:cubicBezTo>
                    <a:pt x="10161" y="7574"/>
                    <a:pt x="10023" y="7618"/>
                    <a:pt x="9905" y="7692"/>
                  </a:cubicBezTo>
                  <a:cubicBezTo>
                    <a:pt x="9787" y="7618"/>
                    <a:pt x="9649" y="7574"/>
                    <a:pt x="9510" y="7574"/>
                  </a:cubicBezTo>
                  <a:close/>
                  <a:moveTo>
                    <a:pt x="4295" y="7992"/>
                  </a:moveTo>
                  <a:lnTo>
                    <a:pt x="4744" y="11497"/>
                  </a:lnTo>
                  <a:lnTo>
                    <a:pt x="4659" y="12830"/>
                  </a:lnTo>
                  <a:lnTo>
                    <a:pt x="4328" y="12830"/>
                  </a:lnTo>
                  <a:lnTo>
                    <a:pt x="2875" y="9831"/>
                  </a:lnTo>
                  <a:lnTo>
                    <a:pt x="4295" y="7992"/>
                  </a:lnTo>
                  <a:close/>
                  <a:moveTo>
                    <a:pt x="8238" y="12564"/>
                  </a:moveTo>
                  <a:cubicBezTo>
                    <a:pt x="8110" y="12564"/>
                    <a:pt x="8002" y="12672"/>
                    <a:pt x="8002" y="12800"/>
                  </a:cubicBezTo>
                  <a:lnTo>
                    <a:pt x="8002" y="13387"/>
                  </a:lnTo>
                  <a:cubicBezTo>
                    <a:pt x="8002" y="13515"/>
                    <a:pt x="8110" y="13623"/>
                    <a:pt x="8238" y="13623"/>
                  </a:cubicBezTo>
                  <a:cubicBezTo>
                    <a:pt x="8377" y="13623"/>
                    <a:pt x="8484" y="13515"/>
                    <a:pt x="8484" y="13387"/>
                  </a:cubicBezTo>
                  <a:lnTo>
                    <a:pt x="8484" y="12800"/>
                  </a:lnTo>
                  <a:cubicBezTo>
                    <a:pt x="8484" y="12672"/>
                    <a:pt x="8377" y="12564"/>
                    <a:pt x="8238" y="12564"/>
                  </a:cubicBezTo>
                  <a:close/>
                  <a:moveTo>
                    <a:pt x="5792" y="1"/>
                  </a:moveTo>
                  <a:cubicBezTo>
                    <a:pt x="5664" y="1"/>
                    <a:pt x="5557" y="108"/>
                    <a:pt x="5557" y="237"/>
                  </a:cubicBezTo>
                  <a:cubicBezTo>
                    <a:pt x="5557" y="962"/>
                    <a:pt x="5833" y="1765"/>
                    <a:pt x="6315" y="2383"/>
                  </a:cubicBezTo>
                  <a:cubicBezTo>
                    <a:pt x="6390" y="2480"/>
                    <a:pt x="6464" y="2575"/>
                    <a:pt x="6551" y="2662"/>
                  </a:cubicBezTo>
                  <a:lnTo>
                    <a:pt x="6551" y="3131"/>
                  </a:lnTo>
                  <a:cubicBezTo>
                    <a:pt x="6551" y="3334"/>
                    <a:pt x="6410" y="3495"/>
                    <a:pt x="6218" y="3526"/>
                  </a:cubicBezTo>
                  <a:lnTo>
                    <a:pt x="4980" y="3752"/>
                  </a:lnTo>
                  <a:cubicBezTo>
                    <a:pt x="3731" y="3965"/>
                    <a:pt x="2875" y="4423"/>
                    <a:pt x="2470" y="6026"/>
                  </a:cubicBezTo>
                  <a:lnTo>
                    <a:pt x="152" y="9585"/>
                  </a:lnTo>
                  <a:cubicBezTo>
                    <a:pt x="24" y="9777"/>
                    <a:pt x="1" y="10023"/>
                    <a:pt x="88" y="10236"/>
                  </a:cubicBezTo>
                  <a:cubicBezTo>
                    <a:pt x="439" y="11154"/>
                    <a:pt x="941" y="12010"/>
                    <a:pt x="1593" y="12779"/>
                  </a:cubicBezTo>
                  <a:cubicBezTo>
                    <a:pt x="2395" y="13741"/>
                    <a:pt x="3377" y="14510"/>
                    <a:pt x="4521" y="15087"/>
                  </a:cubicBezTo>
                  <a:lnTo>
                    <a:pt x="4521" y="15128"/>
                  </a:lnTo>
                  <a:cubicBezTo>
                    <a:pt x="4510" y="15266"/>
                    <a:pt x="4616" y="15374"/>
                    <a:pt x="4744" y="15384"/>
                  </a:cubicBezTo>
                  <a:cubicBezTo>
                    <a:pt x="4753" y="15385"/>
                    <a:pt x="4762" y="15386"/>
                    <a:pt x="4770" y="15386"/>
                  </a:cubicBezTo>
                  <a:cubicBezTo>
                    <a:pt x="4846" y="15386"/>
                    <a:pt x="4911" y="15347"/>
                    <a:pt x="4959" y="15289"/>
                  </a:cubicBezTo>
                  <a:cubicBezTo>
                    <a:pt x="5257" y="15417"/>
                    <a:pt x="5577" y="15546"/>
                    <a:pt x="5910" y="15651"/>
                  </a:cubicBezTo>
                  <a:cubicBezTo>
                    <a:pt x="5982" y="15675"/>
                    <a:pt x="6057" y="15687"/>
                    <a:pt x="6131" y="15687"/>
                  </a:cubicBezTo>
                  <a:cubicBezTo>
                    <a:pt x="6320" y="15687"/>
                    <a:pt x="6508" y="15610"/>
                    <a:pt x="6646" y="15471"/>
                  </a:cubicBezTo>
                  <a:cubicBezTo>
                    <a:pt x="6764" y="15353"/>
                    <a:pt x="6828" y="15202"/>
                    <a:pt x="6849" y="15053"/>
                  </a:cubicBezTo>
                  <a:lnTo>
                    <a:pt x="9628" y="15053"/>
                  </a:lnTo>
                  <a:cubicBezTo>
                    <a:pt x="9649" y="15202"/>
                    <a:pt x="9723" y="15353"/>
                    <a:pt x="9831" y="15471"/>
                  </a:cubicBezTo>
                  <a:cubicBezTo>
                    <a:pt x="9969" y="15610"/>
                    <a:pt x="10161" y="15684"/>
                    <a:pt x="10343" y="15684"/>
                  </a:cubicBezTo>
                  <a:cubicBezTo>
                    <a:pt x="10418" y="15684"/>
                    <a:pt x="10502" y="15674"/>
                    <a:pt x="10566" y="15651"/>
                  </a:cubicBezTo>
                  <a:cubicBezTo>
                    <a:pt x="10897" y="15546"/>
                    <a:pt x="11218" y="15417"/>
                    <a:pt x="11528" y="15289"/>
                  </a:cubicBezTo>
                  <a:cubicBezTo>
                    <a:pt x="11567" y="15347"/>
                    <a:pt x="11631" y="15386"/>
                    <a:pt x="11705" y="15386"/>
                  </a:cubicBezTo>
                  <a:cubicBezTo>
                    <a:pt x="11713" y="15386"/>
                    <a:pt x="11722" y="15385"/>
                    <a:pt x="11730" y="15384"/>
                  </a:cubicBezTo>
                  <a:cubicBezTo>
                    <a:pt x="11871" y="15374"/>
                    <a:pt x="11966" y="15266"/>
                    <a:pt x="11966" y="15128"/>
                  </a:cubicBezTo>
                  <a:lnTo>
                    <a:pt x="11956" y="15087"/>
                  </a:lnTo>
                  <a:cubicBezTo>
                    <a:pt x="13100" y="14510"/>
                    <a:pt x="14081" y="13741"/>
                    <a:pt x="14894" y="12779"/>
                  </a:cubicBezTo>
                  <a:cubicBezTo>
                    <a:pt x="15535" y="12010"/>
                    <a:pt x="16038" y="11154"/>
                    <a:pt x="16399" y="10236"/>
                  </a:cubicBezTo>
                  <a:cubicBezTo>
                    <a:pt x="16474" y="10023"/>
                    <a:pt x="16453" y="9777"/>
                    <a:pt x="16325" y="9585"/>
                  </a:cubicBezTo>
                  <a:lnTo>
                    <a:pt x="14017" y="6026"/>
                  </a:lnTo>
                  <a:cubicBezTo>
                    <a:pt x="13751" y="4980"/>
                    <a:pt x="13269" y="4359"/>
                    <a:pt x="12489" y="4018"/>
                  </a:cubicBezTo>
                  <a:cubicBezTo>
                    <a:pt x="12458" y="4005"/>
                    <a:pt x="12426" y="3999"/>
                    <a:pt x="12395" y="3999"/>
                  </a:cubicBezTo>
                  <a:cubicBezTo>
                    <a:pt x="12298" y="3999"/>
                    <a:pt x="12210" y="4057"/>
                    <a:pt x="12169" y="4147"/>
                  </a:cubicBezTo>
                  <a:cubicBezTo>
                    <a:pt x="12115" y="4265"/>
                    <a:pt x="12179" y="4413"/>
                    <a:pt x="12297" y="4457"/>
                  </a:cubicBezTo>
                  <a:cubicBezTo>
                    <a:pt x="12756" y="4659"/>
                    <a:pt x="13269" y="5023"/>
                    <a:pt x="13558" y="6187"/>
                  </a:cubicBezTo>
                  <a:cubicBezTo>
                    <a:pt x="13569" y="6208"/>
                    <a:pt x="13579" y="6241"/>
                    <a:pt x="13589" y="6262"/>
                  </a:cubicBezTo>
                  <a:lnTo>
                    <a:pt x="15930" y="9841"/>
                  </a:lnTo>
                  <a:cubicBezTo>
                    <a:pt x="15974" y="9915"/>
                    <a:pt x="15974" y="9990"/>
                    <a:pt x="15951" y="10064"/>
                  </a:cubicBezTo>
                  <a:cubicBezTo>
                    <a:pt x="15610" y="10931"/>
                    <a:pt x="15128" y="11741"/>
                    <a:pt x="14520" y="12469"/>
                  </a:cubicBezTo>
                  <a:cubicBezTo>
                    <a:pt x="13461" y="13728"/>
                    <a:pt x="12084" y="14648"/>
                    <a:pt x="10418" y="15192"/>
                  </a:cubicBezTo>
                  <a:cubicBezTo>
                    <a:pt x="10392" y="15202"/>
                    <a:pt x="10367" y="15207"/>
                    <a:pt x="10341" y="15207"/>
                  </a:cubicBezTo>
                  <a:cubicBezTo>
                    <a:pt x="10282" y="15207"/>
                    <a:pt x="10224" y="15180"/>
                    <a:pt x="10172" y="15128"/>
                  </a:cubicBezTo>
                  <a:cubicBezTo>
                    <a:pt x="10107" y="15064"/>
                    <a:pt x="10087" y="14979"/>
                    <a:pt x="10118" y="14894"/>
                  </a:cubicBezTo>
                  <a:lnTo>
                    <a:pt x="10118" y="14882"/>
                  </a:lnTo>
                  <a:lnTo>
                    <a:pt x="10502" y="13771"/>
                  </a:lnTo>
                  <a:cubicBezTo>
                    <a:pt x="10610" y="13495"/>
                    <a:pt x="10877" y="13312"/>
                    <a:pt x="11177" y="13312"/>
                  </a:cubicBezTo>
                  <a:lnTo>
                    <a:pt x="12297" y="13312"/>
                  </a:lnTo>
                  <a:cubicBezTo>
                    <a:pt x="12394" y="13312"/>
                    <a:pt x="12479" y="13269"/>
                    <a:pt x="12523" y="13184"/>
                  </a:cubicBezTo>
                  <a:lnTo>
                    <a:pt x="14102" y="9905"/>
                  </a:lnTo>
                  <a:cubicBezTo>
                    <a:pt x="14135" y="9818"/>
                    <a:pt x="14125" y="9723"/>
                    <a:pt x="14071" y="9659"/>
                  </a:cubicBezTo>
                  <a:lnTo>
                    <a:pt x="12277" y="7308"/>
                  </a:lnTo>
                  <a:lnTo>
                    <a:pt x="12415" y="6252"/>
                  </a:lnTo>
                  <a:cubicBezTo>
                    <a:pt x="12425" y="6113"/>
                    <a:pt x="12341" y="5995"/>
                    <a:pt x="12202" y="5972"/>
                  </a:cubicBezTo>
                  <a:cubicBezTo>
                    <a:pt x="12196" y="5972"/>
                    <a:pt x="12190" y="5971"/>
                    <a:pt x="12184" y="5971"/>
                  </a:cubicBezTo>
                  <a:cubicBezTo>
                    <a:pt x="12063" y="5971"/>
                    <a:pt x="11955" y="6065"/>
                    <a:pt x="11936" y="6187"/>
                  </a:cubicBezTo>
                  <a:lnTo>
                    <a:pt x="11784" y="7351"/>
                  </a:lnTo>
                  <a:lnTo>
                    <a:pt x="11538" y="9295"/>
                  </a:lnTo>
                  <a:cubicBezTo>
                    <a:pt x="11518" y="9423"/>
                    <a:pt x="11615" y="9541"/>
                    <a:pt x="11743" y="9562"/>
                  </a:cubicBezTo>
                  <a:cubicBezTo>
                    <a:pt x="11756" y="9564"/>
                    <a:pt x="11769" y="9565"/>
                    <a:pt x="11781" y="9565"/>
                  </a:cubicBezTo>
                  <a:cubicBezTo>
                    <a:pt x="11896" y="9565"/>
                    <a:pt x="12001" y="9474"/>
                    <a:pt x="12010" y="9359"/>
                  </a:cubicBezTo>
                  <a:lnTo>
                    <a:pt x="12192" y="7992"/>
                  </a:lnTo>
                  <a:lnTo>
                    <a:pt x="13602" y="9831"/>
                  </a:lnTo>
                  <a:lnTo>
                    <a:pt x="12148" y="12830"/>
                  </a:lnTo>
                  <a:lnTo>
                    <a:pt x="11818" y="12830"/>
                  </a:lnTo>
                  <a:lnTo>
                    <a:pt x="11730" y="11497"/>
                  </a:lnTo>
                  <a:lnTo>
                    <a:pt x="11882" y="10408"/>
                  </a:lnTo>
                  <a:cubicBezTo>
                    <a:pt x="11892" y="10279"/>
                    <a:pt x="11794" y="10161"/>
                    <a:pt x="11666" y="10138"/>
                  </a:cubicBezTo>
                  <a:cubicBezTo>
                    <a:pt x="11655" y="10137"/>
                    <a:pt x="11643" y="10136"/>
                    <a:pt x="11632" y="10136"/>
                  </a:cubicBezTo>
                  <a:cubicBezTo>
                    <a:pt x="11518" y="10136"/>
                    <a:pt x="11421" y="10227"/>
                    <a:pt x="11400" y="10343"/>
                  </a:cubicBezTo>
                  <a:lnTo>
                    <a:pt x="11261" y="11464"/>
                  </a:lnTo>
                  <a:cubicBezTo>
                    <a:pt x="11251" y="11474"/>
                    <a:pt x="11251" y="11497"/>
                    <a:pt x="11251" y="11508"/>
                  </a:cubicBezTo>
                  <a:lnTo>
                    <a:pt x="11336" y="12830"/>
                  </a:lnTo>
                  <a:lnTo>
                    <a:pt x="11177" y="12830"/>
                  </a:lnTo>
                  <a:cubicBezTo>
                    <a:pt x="10674" y="12830"/>
                    <a:pt x="10236" y="13141"/>
                    <a:pt x="10043" y="13612"/>
                  </a:cubicBezTo>
                  <a:lnTo>
                    <a:pt x="9723" y="14574"/>
                  </a:lnTo>
                  <a:lnTo>
                    <a:pt x="6764" y="14574"/>
                  </a:lnTo>
                  <a:lnTo>
                    <a:pt x="6433" y="13612"/>
                  </a:lnTo>
                  <a:cubicBezTo>
                    <a:pt x="6251" y="13141"/>
                    <a:pt x="5803" y="12830"/>
                    <a:pt x="5300" y="12830"/>
                  </a:cubicBezTo>
                  <a:lnTo>
                    <a:pt x="5141" y="12830"/>
                  </a:lnTo>
                  <a:lnTo>
                    <a:pt x="5226" y="11508"/>
                  </a:lnTo>
                  <a:lnTo>
                    <a:pt x="5226" y="11464"/>
                  </a:lnTo>
                  <a:lnTo>
                    <a:pt x="4926" y="9136"/>
                  </a:lnTo>
                  <a:lnTo>
                    <a:pt x="4926" y="9136"/>
                  </a:lnTo>
                  <a:cubicBezTo>
                    <a:pt x="5162" y="9382"/>
                    <a:pt x="5462" y="9574"/>
                    <a:pt x="5833" y="9690"/>
                  </a:cubicBezTo>
                  <a:cubicBezTo>
                    <a:pt x="5857" y="9698"/>
                    <a:pt x="5881" y="9702"/>
                    <a:pt x="5905" y="9702"/>
                  </a:cubicBezTo>
                  <a:cubicBezTo>
                    <a:pt x="6002" y="9702"/>
                    <a:pt x="6098" y="9636"/>
                    <a:pt x="6133" y="9541"/>
                  </a:cubicBezTo>
                  <a:cubicBezTo>
                    <a:pt x="6177" y="9413"/>
                    <a:pt x="6113" y="9274"/>
                    <a:pt x="5985" y="9231"/>
                  </a:cubicBezTo>
                  <a:cubicBezTo>
                    <a:pt x="5226" y="8985"/>
                    <a:pt x="4831" y="8397"/>
                    <a:pt x="4692" y="7351"/>
                  </a:cubicBezTo>
                  <a:lnTo>
                    <a:pt x="4541" y="6187"/>
                  </a:lnTo>
                  <a:cubicBezTo>
                    <a:pt x="4531" y="6065"/>
                    <a:pt x="4415" y="5971"/>
                    <a:pt x="4293" y="5971"/>
                  </a:cubicBezTo>
                  <a:cubicBezTo>
                    <a:pt x="4287" y="5971"/>
                    <a:pt x="4281" y="5972"/>
                    <a:pt x="4275" y="5972"/>
                  </a:cubicBezTo>
                  <a:cubicBezTo>
                    <a:pt x="4146" y="5995"/>
                    <a:pt x="4051" y="6113"/>
                    <a:pt x="4072" y="6252"/>
                  </a:cubicBezTo>
                  <a:lnTo>
                    <a:pt x="4200" y="7308"/>
                  </a:lnTo>
                  <a:lnTo>
                    <a:pt x="2405" y="9659"/>
                  </a:lnTo>
                  <a:cubicBezTo>
                    <a:pt x="2352" y="9723"/>
                    <a:pt x="2341" y="9818"/>
                    <a:pt x="2385" y="9905"/>
                  </a:cubicBezTo>
                  <a:lnTo>
                    <a:pt x="3964" y="13184"/>
                  </a:lnTo>
                  <a:cubicBezTo>
                    <a:pt x="4008" y="13269"/>
                    <a:pt x="4093" y="13312"/>
                    <a:pt x="4180" y="13312"/>
                  </a:cubicBezTo>
                  <a:lnTo>
                    <a:pt x="5300" y="13312"/>
                  </a:lnTo>
                  <a:cubicBezTo>
                    <a:pt x="5610" y="13312"/>
                    <a:pt x="5867" y="13495"/>
                    <a:pt x="5985" y="13771"/>
                  </a:cubicBezTo>
                  <a:lnTo>
                    <a:pt x="6359" y="14882"/>
                  </a:lnTo>
                  <a:lnTo>
                    <a:pt x="6359" y="14894"/>
                  </a:lnTo>
                  <a:cubicBezTo>
                    <a:pt x="6390" y="14979"/>
                    <a:pt x="6369" y="15064"/>
                    <a:pt x="6305" y="15128"/>
                  </a:cubicBezTo>
                  <a:cubicBezTo>
                    <a:pt x="6260" y="15180"/>
                    <a:pt x="6199" y="15207"/>
                    <a:pt x="6137" y="15207"/>
                  </a:cubicBezTo>
                  <a:cubicBezTo>
                    <a:pt x="6111" y="15207"/>
                    <a:pt x="6084" y="15202"/>
                    <a:pt x="6059" y="15192"/>
                  </a:cubicBezTo>
                  <a:cubicBezTo>
                    <a:pt x="4392" y="14648"/>
                    <a:pt x="3013" y="13728"/>
                    <a:pt x="1957" y="12469"/>
                  </a:cubicBezTo>
                  <a:cubicBezTo>
                    <a:pt x="1347" y="11741"/>
                    <a:pt x="867" y="10931"/>
                    <a:pt x="536" y="10064"/>
                  </a:cubicBezTo>
                  <a:cubicBezTo>
                    <a:pt x="503" y="9990"/>
                    <a:pt x="513" y="9915"/>
                    <a:pt x="557" y="9841"/>
                  </a:cubicBezTo>
                  <a:lnTo>
                    <a:pt x="2885" y="6262"/>
                  </a:lnTo>
                  <a:cubicBezTo>
                    <a:pt x="2908" y="6241"/>
                    <a:pt x="2918" y="6208"/>
                    <a:pt x="2918" y="6187"/>
                  </a:cubicBezTo>
                  <a:cubicBezTo>
                    <a:pt x="3269" y="4788"/>
                    <a:pt x="3944" y="4413"/>
                    <a:pt x="5064" y="4221"/>
                  </a:cubicBezTo>
                  <a:lnTo>
                    <a:pt x="6305" y="4008"/>
                  </a:lnTo>
                  <a:cubicBezTo>
                    <a:pt x="6721" y="3934"/>
                    <a:pt x="7031" y="3559"/>
                    <a:pt x="7031" y="3131"/>
                  </a:cubicBezTo>
                  <a:lnTo>
                    <a:pt x="7031" y="3077"/>
                  </a:lnTo>
                  <a:cubicBezTo>
                    <a:pt x="7405" y="3334"/>
                    <a:pt x="7820" y="3472"/>
                    <a:pt x="8238" y="3472"/>
                  </a:cubicBezTo>
                  <a:cubicBezTo>
                    <a:pt x="8667" y="3472"/>
                    <a:pt x="9072" y="3334"/>
                    <a:pt x="9456" y="3077"/>
                  </a:cubicBezTo>
                  <a:lnTo>
                    <a:pt x="9456" y="3131"/>
                  </a:lnTo>
                  <a:cubicBezTo>
                    <a:pt x="9456" y="3559"/>
                    <a:pt x="9756" y="3934"/>
                    <a:pt x="10182" y="4008"/>
                  </a:cubicBezTo>
                  <a:lnTo>
                    <a:pt x="11410" y="4221"/>
                  </a:lnTo>
                  <a:cubicBezTo>
                    <a:pt x="11424" y="4223"/>
                    <a:pt x="11438" y="4224"/>
                    <a:pt x="11452" y="4224"/>
                  </a:cubicBezTo>
                  <a:cubicBezTo>
                    <a:pt x="11573" y="4224"/>
                    <a:pt x="11670" y="4144"/>
                    <a:pt x="11700" y="4029"/>
                  </a:cubicBezTo>
                  <a:cubicBezTo>
                    <a:pt x="11720" y="3900"/>
                    <a:pt x="11636" y="3772"/>
                    <a:pt x="11497" y="3752"/>
                  </a:cubicBezTo>
                  <a:lnTo>
                    <a:pt x="10269" y="3526"/>
                  </a:lnTo>
                  <a:cubicBezTo>
                    <a:pt x="10077" y="3495"/>
                    <a:pt x="9936" y="3334"/>
                    <a:pt x="9936" y="3131"/>
                  </a:cubicBezTo>
                  <a:lnTo>
                    <a:pt x="9936" y="2662"/>
                  </a:lnTo>
                  <a:cubicBezTo>
                    <a:pt x="10013" y="2575"/>
                    <a:pt x="10087" y="2480"/>
                    <a:pt x="10161" y="2383"/>
                  </a:cubicBezTo>
                  <a:cubicBezTo>
                    <a:pt x="10641" y="1765"/>
                    <a:pt x="10930" y="962"/>
                    <a:pt x="10930" y="237"/>
                  </a:cubicBezTo>
                  <a:cubicBezTo>
                    <a:pt x="10930" y="108"/>
                    <a:pt x="10823" y="1"/>
                    <a:pt x="10684" y="1"/>
                  </a:cubicBezTo>
                  <a:cubicBezTo>
                    <a:pt x="10556" y="1"/>
                    <a:pt x="10448" y="108"/>
                    <a:pt x="10448" y="237"/>
                  </a:cubicBezTo>
                  <a:cubicBezTo>
                    <a:pt x="10448" y="857"/>
                    <a:pt x="10192" y="1549"/>
                    <a:pt x="9787" y="2095"/>
                  </a:cubicBezTo>
                  <a:cubicBezTo>
                    <a:pt x="9338" y="2672"/>
                    <a:pt x="8795" y="2993"/>
                    <a:pt x="8238" y="2993"/>
                  </a:cubicBezTo>
                  <a:cubicBezTo>
                    <a:pt x="7682" y="2993"/>
                    <a:pt x="7138" y="2672"/>
                    <a:pt x="6700" y="2095"/>
                  </a:cubicBezTo>
                  <a:cubicBezTo>
                    <a:pt x="6282" y="1549"/>
                    <a:pt x="6039" y="857"/>
                    <a:pt x="6039" y="237"/>
                  </a:cubicBezTo>
                  <a:cubicBezTo>
                    <a:pt x="6039" y="108"/>
                    <a:pt x="5931" y="1"/>
                    <a:pt x="5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3" name="Google Shape;313;p18"/>
          <p:cNvSpPr/>
          <p:nvPr/>
        </p:nvSpPr>
        <p:spPr>
          <a:xfrm>
            <a:off x="2751900" y="3906663"/>
            <a:ext cx="737700" cy="737700"/>
          </a:xfrm>
          <a:prstGeom prst="pie">
            <a:avLst>
              <a:gd fmla="val 8401077" name="adj1"/>
              <a:gd fmla="val 10828922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8"/>
          <p:cNvSpPr txBox="1"/>
          <p:nvPr/>
        </p:nvSpPr>
        <p:spPr>
          <a:xfrm>
            <a:off x="2318400" y="3061888"/>
            <a:ext cx="1604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10</a:t>
            </a:r>
            <a:r>
              <a:rPr b="1" lang="en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%</a:t>
            </a:r>
            <a:endParaRPr b="1" sz="1800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15" name="Google Shape;315;p18"/>
          <p:cNvSpPr txBox="1"/>
          <p:nvPr/>
        </p:nvSpPr>
        <p:spPr>
          <a:xfrm>
            <a:off x="5220898" y="3061913"/>
            <a:ext cx="1604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</a:t>
            </a:r>
            <a:r>
              <a:rPr b="1" lang="en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0%</a:t>
            </a:r>
            <a:endParaRPr b="1" sz="1800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16" name="Google Shape;316;p18"/>
          <p:cNvSpPr/>
          <p:nvPr/>
        </p:nvSpPr>
        <p:spPr>
          <a:xfrm>
            <a:off x="5654388" y="3906675"/>
            <a:ext cx="737700" cy="737700"/>
          </a:xfrm>
          <a:prstGeom prst="pie">
            <a:avLst>
              <a:gd fmla="val 6899448" name="adj1"/>
              <a:gd fmla="val 1620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7" name="Google Shape;317;p18"/>
          <p:cNvGrpSpPr/>
          <p:nvPr/>
        </p:nvGrpSpPr>
        <p:grpSpPr>
          <a:xfrm>
            <a:off x="2844285" y="3999033"/>
            <a:ext cx="552931" cy="552935"/>
            <a:chOff x="2844122" y="4060658"/>
            <a:chExt cx="552931" cy="552935"/>
          </a:xfrm>
        </p:grpSpPr>
        <p:sp>
          <p:nvSpPr>
            <p:cNvPr id="318" name="Google Shape;318;p18"/>
            <p:cNvSpPr/>
            <p:nvPr/>
          </p:nvSpPr>
          <p:spPr>
            <a:xfrm>
              <a:off x="2974821" y="4060658"/>
              <a:ext cx="422232" cy="552935"/>
            </a:xfrm>
            <a:custGeom>
              <a:rect b="b" l="l" r="r" t="t"/>
              <a:pathLst>
                <a:path extrusionOk="0" h="16410" w="12531">
                  <a:moveTo>
                    <a:pt x="4326" y="0"/>
                  </a:moveTo>
                  <a:lnTo>
                    <a:pt x="0" y="8205"/>
                  </a:lnTo>
                  <a:lnTo>
                    <a:pt x="4326" y="16409"/>
                  </a:lnTo>
                  <a:cubicBezTo>
                    <a:pt x="8856" y="16409"/>
                    <a:pt x="12530" y="12735"/>
                    <a:pt x="12530" y="8205"/>
                  </a:cubicBezTo>
                  <a:cubicBezTo>
                    <a:pt x="12530" y="3674"/>
                    <a:pt x="8856" y="0"/>
                    <a:pt x="4326" y="0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8"/>
            <p:cNvSpPr/>
            <p:nvPr/>
          </p:nvSpPr>
          <p:spPr>
            <a:xfrm>
              <a:off x="2844122" y="4060658"/>
              <a:ext cx="276467" cy="552935"/>
            </a:xfrm>
            <a:custGeom>
              <a:rect b="b" l="l" r="r" t="t"/>
              <a:pathLst>
                <a:path extrusionOk="0" h="16410" w="8205">
                  <a:moveTo>
                    <a:pt x="8205" y="0"/>
                  </a:moveTo>
                  <a:cubicBezTo>
                    <a:pt x="3677" y="0"/>
                    <a:pt x="0" y="3674"/>
                    <a:pt x="0" y="8205"/>
                  </a:cubicBezTo>
                  <a:cubicBezTo>
                    <a:pt x="0" y="12735"/>
                    <a:pt x="3677" y="16409"/>
                    <a:pt x="8205" y="16409"/>
                  </a:cubicBezTo>
                  <a:lnTo>
                    <a:pt x="8205" y="0"/>
                  </a:lnTo>
                  <a:close/>
                </a:path>
              </a:pathLst>
            </a:custGeom>
            <a:solidFill>
              <a:srgbClr val="F9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3056529" y="4215816"/>
              <a:ext cx="185356" cy="242941"/>
            </a:xfrm>
            <a:custGeom>
              <a:rect b="b" l="l" r="r" t="t"/>
              <a:pathLst>
                <a:path extrusionOk="0" h="7210" w="5501">
                  <a:moveTo>
                    <a:pt x="1901" y="0"/>
                  </a:moveTo>
                  <a:lnTo>
                    <a:pt x="1" y="3600"/>
                  </a:lnTo>
                  <a:lnTo>
                    <a:pt x="1901" y="7210"/>
                  </a:lnTo>
                  <a:cubicBezTo>
                    <a:pt x="3888" y="7210"/>
                    <a:pt x="5500" y="5597"/>
                    <a:pt x="5500" y="3600"/>
                  </a:cubicBezTo>
                  <a:cubicBezTo>
                    <a:pt x="5500" y="1613"/>
                    <a:pt x="3888" y="0"/>
                    <a:pt x="1901" y="0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2998912" y="4215816"/>
              <a:ext cx="121673" cy="242941"/>
            </a:xfrm>
            <a:custGeom>
              <a:rect b="b" l="l" r="r" t="t"/>
              <a:pathLst>
                <a:path extrusionOk="0" h="7210" w="3611">
                  <a:moveTo>
                    <a:pt x="3611" y="0"/>
                  </a:moveTo>
                  <a:cubicBezTo>
                    <a:pt x="1613" y="0"/>
                    <a:pt x="1" y="1613"/>
                    <a:pt x="1" y="3600"/>
                  </a:cubicBezTo>
                  <a:cubicBezTo>
                    <a:pt x="1" y="5597"/>
                    <a:pt x="1613" y="7210"/>
                    <a:pt x="3611" y="7210"/>
                  </a:cubicBezTo>
                  <a:lnTo>
                    <a:pt x="3611" y="0"/>
                  </a:ln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8"/>
            <p:cNvSpPr/>
            <p:nvPr/>
          </p:nvSpPr>
          <p:spPr>
            <a:xfrm>
              <a:off x="3090661" y="4280609"/>
              <a:ext cx="86428" cy="113350"/>
            </a:xfrm>
            <a:custGeom>
              <a:rect b="b" l="l" r="r" t="t"/>
              <a:pathLst>
                <a:path extrusionOk="0" h="3364" w="2565">
                  <a:moveTo>
                    <a:pt x="888" y="0"/>
                  </a:moveTo>
                  <a:lnTo>
                    <a:pt x="1" y="1677"/>
                  </a:lnTo>
                  <a:lnTo>
                    <a:pt x="888" y="3364"/>
                  </a:lnTo>
                  <a:cubicBezTo>
                    <a:pt x="1818" y="3364"/>
                    <a:pt x="2564" y="2605"/>
                    <a:pt x="2564" y="1677"/>
                  </a:cubicBezTo>
                  <a:cubicBezTo>
                    <a:pt x="2564" y="746"/>
                    <a:pt x="1818" y="0"/>
                    <a:pt x="888" y="0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3063706" y="4280609"/>
              <a:ext cx="56877" cy="113350"/>
            </a:xfrm>
            <a:custGeom>
              <a:rect b="b" l="l" r="r" t="t"/>
              <a:pathLst>
                <a:path extrusionOk="0" h="3364" w="1688">
                  <a:moveTo>
                    <a:pt x="1688" y="0"/>
                  </a:moveTo>
                  <a:cubicBezTo>
                    <a:pt x="760" y="0"/>
                    <a:pt x="1" y="746"/>
                    <a:pt x="1" y="1677"/>
                  </a:cubicBezTo>
                  <a:cubicBezTo>
                    <a:pt x="1" y="2605"/>
                    <a:pt x="760" y="3364"/>
                    <a:pt x="1688" y="3364"/>
                  </a:cubicBezTo>
                  <a:lnTo>
                    <a:pt x="1688" y="0"/>
                  </a:ln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4" name="Google Shape;324;p18"/>
          <p:cNvGrpSpPr/>
          <p:nvPr/>
        </p:nvGrpSpPr>
        <p:grpSpPr>
          <a:xfrm>
            <a:off x="5746772" y="3999046"/>
            <a:ext cx="552931" cy="552935"/>
            <a:chOff x="5746610" y="4060671"/>
            <a:chExt cx="552931" cy="552935"/>
          </a:xfrm>
        </p:grpSpPr>
        <p:sp>
          <p:nvSpPr>
            <p:cNvPr id="325" name="Google Shape;325;p18"/>
            <p:cNvSpPr/>
            <p:nvPr/>
          </p:nvSpPr>
          <p:spPr>
            <a:xfrm>
              <a:off x="5877309" y="4060671"/>
              <a:ext cx="422232" cy="552935"/>
            </a:xfrm>
            <a:custGeom>
              <a:rect b="b" l="l" r="r" t="t"/>
              <a:pathLst>
                <a:path extrusionOk="0" h="16410" w="12531">
                  <a:moveTo>
                    <a:pt x="4326" y="0"/>
                  </a:moveTo>
                  <a:lnTo>
                    <a:pt x="0" y="8205"/>
                  </a:lnTo>
                  <a:lnTo>
                    <a:pt x="4326" y="16409"/>
                  </a:lnTo>
                  <a:cubicBezTo>
                    <a:pt x="8856" y="16409"/>
                    <a:pt x="12530" y="12735"/>
                    <a:pt x="12530" y="8205"/>
                  </a:cubicBezTo>
                  <a:cubicBezTo>
                    <a:pt x="12530" y="3674"/>
                    <a:pt x="8856" y="0"/>
                    <a:pt x="4326" y="0"/>
                  </a:cubicBez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8"/>
            <p:cNvSpPr/>
            <p:nvPr/>
          </p:nvSpPr>
          <p:spPr>
            <a:xfrm>
              <a:off x="5746610" y="4060671"/>
              <a:ext cx="276467" cy="552935"/>
            </a:xfrm>
            <a:custGeom>
              <a:rect b="b" l="l" r="r" t="t"/>
              <a:pathLst>
                <a:path extrusionOk="0" h="16410" w="8205">
                  <a:moveTo>
                    <a:pt x="8205" y="0"/>
                  </a:moveTo>
                  <a:cubicBezTo>
                    <a:pt x="3677" y="0"/>
                    <a:pt x="0" y="3674"/>
                    <a:pt x="0" y="8205"/>
                  </a:cubicBezTo>
                  <a:cubicBezTo>
                    <a:pt x="0" y="12735"/>
                    <a:pt x="3677" y="16409"/>
                    <a:pt x="8205" y="16409"/>
                  </a:cubicBezTo>
                  <a:lnTo>
                    <a:pt x="8205" y="0"/>
                  </a:lnTo>
                  <a:close/>
                </a:path>
              </a:pathLst>
            </a:custGeom>
            <a:solidFill>
              <a:srgbClr val="F9E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8"/>
            <p:cNvSpPr/>
            <p:nvPr/>
          </p:nvSpPr>
          <p:spPr>
            <a:xfrm>
              <a:off x="5959017" y="4215829"/>
              <a:ext cx="185356" cy="242941"/>
            </a:xfrm>
            <a:custGeom>
              <a:rect b="b" l="l" r="r" t="t"/>
              <a:pathLst>
                <a:path extrusionOk="0" h="7210" w="5501">
                  <a:moveTo>
                    <a:pt x="1901" y="0"/>
                  </a:moveTo>
                  <a:lnTo>
                    <a:pt x="1" y="3600"/>
                  </a:lnTo>
                  <a:lnTo>
                    <a:pt x="1901" y="7210"/>
                  </a:lnTo>
                  <a:cubicBezTo>
                    <a:pt x="3888" y="7210"/>
                    <a:pt x="5500" y="5597"/>
                    <a:pt x="5500" y="3600"/>
                  </a:cubicBezTo>
                  <a:cubicBezTo>
                    <a:pt x="5500" y="1613"/>
                    <a:pt x="3888" y="0"/>
                    <a:pt x="1901" y="0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8"/>
            <p:cNvSpPr/>
            <p:nvPr/>
          </p:nvSpPr>
          <p:spPr>
            <a:xfrm>
              <a:off x="5901400" y="4215829"/>
              <a:ext cx="121673" cy="242941"/>
            </a:xfrm>
            <a:custGeom>
              <a:rect b="b" l="l" r="r" t="t"/>
              <a:pathLst>
                <a:path extrusionOk="0" h="7210" w="3611">
                  <a:moveTo>
                    <a:pt x="3611" y="0"/>
                  </a:moveTo>
                  <a:cubicBezTo>
                    <a:pt x="1613" y="0"/>
                    <a:pt x="1" y="1613"/>
                    <a:pt x="1" y="3600"/>
                  </a:cubicBezTo>
                  <a:cubicBezTo>
                    <a:pt x="1" y="5597"/>
                    <a:pt x="1613" y="7210"/>
                    <a:pt x="3611" y="7210"/>
                  </a:cubicBezTo>
                  <a:lnTo>
                    <a:pt x="3611" y="0"/>
                  </a:lnTo>
                  <a:close/>
                </a:path>
              </a:pathLst>
            </a:custGeom>
            <a:solidFill>
              <a:srgbClr val="DD5E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8"/>
            <p:cNvSpPr/>
            <p:nvPr/>
          </p:nvSpPr>
          <p:spPr>
            <a:xfrm>
              <a:off x="5993149" y="4280621"/>
              <a:ext cx="86428" cy="113350"/>
            </a:xfrm>
            <a:custGeom>
              <a:rect b="b" l="l" r="r" t="t"/>
              <a:pathLst>
                <a:path extrusionOk="0" h="3364" w="2565">
                  <a:moveTo>
                    <a:pt x="888" y="0"/>
                  </a:moveTo>
                  <a:lnTo>
                    <a:pt x="1" y="1677"/>
                  </a:lnTo>
                  <a:lnTo>
                    <a:pt x="888" y="3364"/>
                  </a:lnTo>
                  <a:cubicBezTo>
                    <a:pt x="1818" y="3364"/>
                    <a:pt x="2564" y="2605"/>
                    <a:pt x="2564" y="1677"/>
                  </a:cubicBezTo>
                  <a:cubicBezTo>
                    <a:pt x="2564" y="746"/>
                    <a:pt x="1818" y="0"/>
                    <a:pt x="888" y="0"/>
                  </a:cubicBezTo>
                  <a:close/>
                </a:path>
              </a:pathLst>
            </a:custGeom>
            <a:solidFill>
              <a:srgbClr val="BE2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5966193" y="4280621"/>
              <a:ext cx="56877" cy="113350"/>
            </a:xfrm>
            <a:custGeom>
              <a:rect b="b" l="l" r="r" t="t"/>
              <a:pathLst>
                <a:path extrusionOk="0" h="3364" w="1688">
                  <a:moveTo>
                    <a:pt x="1688" y="0"/>
                  </a:moveTo>
                  <a:cubicBezTo>
                    <a:pt x="760" y="0"/>
                    <a:pt x="1" y="746"/>
                    <a:pt x="1" y="1677"/>
                  </a:cubicBezTo>
                  <a:cubicBezTo>
                    <a:pt x="1" y="2605"/>
                    <a:pt x="760" y="3364"/>
                    <a:pt x="1688" y="3364"/>
                  </a:cubicBezTo>
                  <a:lnTo>
                    <a:pt x="1688" y="0"/>
                  </a:lnTo>
                  <a:close/>
                </a:path>
              </a:pathLst>
            </a:custGeom>
            <a:solidFill>
              <a:srgbClr val="F9B9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1" name="Google Shape;331;p18"/>
          <p:cNvSpPr txBox="1"/>
          <p:nvPr/>
        </p:nvSpPr>
        <p:spPr>
          <a:xfrm>
            <a:off x="2144388" y="3362225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composed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p18"/>
          <p:cNvSpPr txBox="1"/>
          <p:nvPr/>
        </p:nvSpPr>
        <p:spPr>
          <a:xfrm>
            <a:off x="5046888" y="3362225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</a:t>
            </a:r>
            <a:b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the biggest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9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Breast Cancer Infographics</a:t>
            </a:r>
            <a:endParaRPr/>
          </a:p>
        </p:txBody>
      </p:sp>
      <p:sp>
        <p:nvSpPr>
          <p:cNvPr id="338" name="Google Shape;338;p19"/>
          <p:cNvSpPr/>
          <p:nvPr/>
        </p:nvSpPr>
        <p:spPr>
          <a:xfrm>
            <a:off x="5542196" y="1726965"/>
            <a:ext cx="61" cy="123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close/>
              </a:path>
            </a:pathLst>
          </a:custGeom>
          <a:solidFill>
            <a:srgbClr val="0096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9"/>
          <p:cNvSpPr/>
          <p:nvPr/>
        </p:nvSpPr>
        <p:spPr>
          <a:xfrm>
            <a:off x="4644925" y="2630077"/>
            <a:ext cx="3745200" cy="65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9"/>
          <p:cNvSpPr txBox="1"/>
          <p:nvPr/>
        </p:nvSpPr>
        <p:spPr>
          <a:xfrm>
            <a:off x="4854841" y="2842905"/>
            <a:ext cx="34332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4644925" y="3566153"/>
            <a:ext cx="3745200" cy="65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9"/>
          <p:cNvSpPr txBox="1"/>
          <p:nvPr/>
        </p:nvSpPr>
        <p:spPr>
          <a:xfrm>
            <a:off x="4854841" y="3802768"/>
            <a:ext cx="34332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19"/>
          <p:cNvSpPr/>
          <p:nvPr/>
        </p:nvSpPr>
        <p:spPr>
          <a:xfrm>
            <a:off x="4644925" y="1665575"/>
            <a:ext cx="3745200" cy="65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9"/>
          <p:cNvSpPr txBox="1"/>
          <p:nvPr/>
        </p:nvSpPr>
        <p:spPr>
          <a:xfrm>
            <a:off x="4854841" y="1903750"/>
            <a:ext cx="34332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composed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" name="Google Shape;345;p19"/>
          <p:cNvSpPr/>
          <p:nvPr/>
        </p:nvSpPr>
        <p:spPr>
          <a:xfrm>
            <a:off x="848123" y="1542410"/>
            <a:ext cx="1667956" cy="2621203"/>
          </a:xfrm>
          <a:custGeom>
            <a:rect b="b" l="l" r="r" t="t"/>
            <a:pathLst>
              <a:path extrusionOk="0" h="15075" w="10407">
                <a:moveTo>
                  <a:pt x="320" y="1"/>
                </a:moveTo>
                <a:lnTo>
                  <a:pt x="0" y="15074"/>
                </a:lnTo>
                <a:lnTo>
                  <a:pt x="2243" y="15074"/>
                </a:lnTo>
                <a:lnTo>
                  <a:pt x="5577" y="12574"/>
                </a:lnTo>
                <a:cubicBezTo>
                  <a:pt x="7512" y="12574"/>
                  <a:pt x="9422" y="11785"/>
                  <a:pt x="10407" y="10877"/>
                </a:cubicBezTo>
                <a:lnTo>
                  <a:pt x="10086" y="6111"/>
                </a:lnTo>
                <a:cubicBezTo>
                  <a:pt x="9733" y="5736"/>
                  <a:pt x="9284" y="5406"/>
                  <a:pt x="8751" y="5139"/>
                </a:cubicBezTo>
                <a:lnTo>
                  <a:pt x="2554" y="4498"/>
                </a:lnTo>
                <a:lnTo>
                  <a:pt x="1923" y="2416"/>
                </a:lnTo>
                <a:cubicBezTo>
                  <a:pt x="1443" y="1368"/>
                  <a:pt x="887" y="568"/>
                  <a:pt x="320" y="1"/>
                </a:cubicBezTo>
                <a:close/>
              </a:path>
            </a:pathLst>
          </a:custGeom>
          <a:solidFill>
            <a:srgbClr val="F9EA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9"/>
          <p:cNvSpPr/>
          <p:nvPr/>
        </p:nvSpPr>
        <p:spPr>
          <a:xfrm>
            <a:off x="1156172" y="1962497"/>
            <a:ext cx="1094501" cy="473642"/>
          </a:xfrm>
          <a:custGeom>
            <a:rect b="b" l="l" r="r" t="t"/>
            <a:pathLst>
              <a:path extrusionOk="0" h="2724" w="6829">
                <a:moveTo>
                  <a:pt x="1" y="0"/>
                </a:moveTo>
                <a:lnTo>
                  <a:pt x="1" y="2244"/>
                </a:lnTo>
                <a:cubicBezTo>
                  <a:pt x="1" y="2510"/>
                  <a:pt x="216" y="2723"/>
                  <a:pt x="483" y="2723"/>
                </a:cubicBezTo>
                <a:lnTo>
                  <a:pt x="6829" y="2723"/>
                </a:lnTo>
                <a:cubicBezTo>
                  <a:pt x="5995" y="2328"/>
                  <a:pt x="4960" y="2082"/>
                  <a:pt x="3655" y="2082"/>
                </a:cubicBezTo>
                <a:cubicBezTo>
                  <a:pt x="3655" y="2082"/>
                  <a:pt x="729" y="1944"/>
                  <a:pt x="665" y="1751"/>
                </a:cubicBezTo>
                <a:cubicBezTo>
                  <a:pt x="462" y="1100"/>
                  <a:pt x="247" y="523"/>
                  <a:pt x="1" y="0"/>
                </a:cubicBezTo>
                <a:close/>
              </a:path>
            </a:pathLst>
          </a:custGeom>
          <a:solidFill>
            <a:srgbClr val="F9B9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9"/>
          <p:cNvSpPr/>
          <p:nvPr/>
        </p:nvSpPr>
        <p:spPr>
          <a:xfrm>
            <a:off x="796675" y="1449733"/>
            <a:ext cx="1719403" cy="2769521"/>
          </a:xfrm>
          <a:custGeom>
            <a:rect b="b" l="l" r="r" t="t"/>
            <a:pathLst>
              <a:path extrusionOk="0" h="15928" w="10728">
                <a:moveTo>
                  <a:pt x="1" y="1"/>
                </a:moveTo>
                <a:lnTo>
                  <a:pt x="1" y="15448"/>
                </a:lnTo>
                <a:cubicBezTo>
                  <a:pt x="1" y="15715"/>
                  <a:pt x="226" y="15928"/>
                  <a:pt x="483" y="15928"/>
                </a:cubicBezTo>
                <a:lnTo>
                  <a:pt x="2405" y="15928"/>
                </a:lnTo>
                <a:cubicBezTo>
                  <a:pt x="2672" y="15928"/>
                  <a:pt x="2885" y="15715"/>
                  <a:pt x="2885" y="15448"/>
                </a:cubicBezTo>
                <a:lnTo>
                  <a:pt x="5898" y="13428"/>
                </a:lnTo>
                <a:cubicBezTo>
                  <a:pt x="7833" y="13428"/>
                  <a:pt x="9423" y="12959"/>
                  <a:pt x="10407" y="12051"/>
                </a:cubicBezTo>
                <a:lnTo>
                  <a:pt x="10728" y="11410"/>
                </a:lnTo>
                <a:lnTo>
                  <a:pt x="10407" y="11410"/>
                </a:lnTo>
                <a:cubicBezTo>
                  <a:pt x="9423" y="12318"/>
                  <a:pt x="7833" y="12787"/>
                  <a:pt x="5898" y="12787"/>
                </a:cubicBezTo>
                <a:lnTo>
                  <a:pt x="3346" y="12787"/>
                </a:lnTo>
                <a:cubicBezTo>
                  <a:pt x="2736" y="12787"/>
                  <a:pt x="2244" y="13279"/>
                  <a:pt x="2244" y="13877"/>
                </a:cubicBezTo>
                <a:lnTo>
                  <a:pt x="2244" y="15287"/>
                </a:lnTo>
                <a:lnTo>
                  <a:pt x="641" y="15287"/>
                </a:lnTo>
                <a:lnTo>
                  <a:pt x="641" y="534"/>
                </a:lnTo>
                <a:cubicBezTo>
                  <a:pt x="439" y="331"/>
                  <a:pt x="216" y="149"/>
                  <a:pt x="1" y="1"/>
                </a:cubicBezTo>
                <a:close/>
              </a:path>
            </a:pathLst>
          </a:custGeom>
          <a:solidFill>
            <a:srgbClr val="F9B9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9"/>
          <p:cNvSpPr/>
          <p:nvPr/>
        </p:nvSpPr>
        <p:spPr>
          <a:xfrm>
            <a:off x="2464657" y="2604798"/>
            <a:ext cx="342502" cy="829048"/>
          </a:xfrm>
          <a:custGeom>
            <a:rect b="b" l="l" r="r" t="t"/>
            <a:pathLst>
              <a:path extrusionOk="0" h="4768" w="2137">
                <a:moveTo>
                  <a:pt x="0" y="1"/>
                </a:moveTo>
                <a:lnTo>
                  <a:pt x="0" y="4767"/>
                </a:lnTo>
                <a:cubicBezTo>
                  <a:pt x="406" y="4562"/>
                  <a:pt x="780" y="4231"/>
                  <a:pt x="962" y="3624"/>
                </a:cubicBezTo>
                <a:cubicBezTo>
                  <a:pt x="1346" y="3624"/>
                  <a:pt x="1805" y="3303"/>
                  <a:pt x="2116" y="2918"/>
                </a:cubicBezTo>
                <a:cubicBezTo>
                  <a:pt x="2126" y="2854"/>
                  <a:pt x="2136" y="2780"/>
                  <a:pt x="2136" y="2703"/>
                </a:cubicBezTo>
                <a:cubicBezTo>
                  <a:pt x="2136" y="2052"/>
                  <a:pt x="1613" y="1529"/>
                  <a:pt x="962" y="1529"/>
                </a:cubicBezTo>
                <a:cubicBezTo>
                  <a:pt x="747" y="972"/>
                  <a:pt x="439" y="460"/>
                  <a:pt x="0" y="1"/>
                </a:cubicBezTo>
                <a:close/>
              </a:path>
            </a:pathLst>
          </a:custGeom>
          <a:solidFill>
            <a:srgbClr val="D79B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9"/>
          <p:cNvSpPr/>
          <p:nvPr/>
        </p:nvSpPr>
        <p:spPr>
          <a:xfrm>
            <a:off x="2464657" y="3112171"/>
            <a:ext cx="339137" cy="433129"/>
          </a:xfrm>
          <a:custGeom>
            <a:rect b="b" l="l" r="r" t="t"/>
            <a:pathLst>
              <a:path extrusionOk="0" h="2491" w="2116">
                <a:moveTo>
                  <a:pt x="2116" y="0"/>
                </a:moveTo>
                <a:cubicBezTo>
                  <a:pt x="1859" y="193"/>
                  <a:pt x="1421" y="288"/>
                  <a:pt x="1057" y="311"/>
                </a:cubicBezTo>
                <a:cubicBezTo>
                  <a:pt x="939" y="321"/>
                  <a:pt x="854" y="395"/>
                  <a:pt x="823" y="503"/>
                </a:cubicBezTo>
                <a:cubicBezTo>
                  <a:pt x="682" y="982"/>
                  <a:pt x="406" y="1485"/>
                  <a:pt x="0" y="1849"/>
                </a:cubicBezTo>
                <a:lnTo>
                  <a:pt x="0" y="2490"/>
                </a:lnTo>
                <a:cubicBezTo>
                  <a:pt x="459" y="2072"/>
                  <a:pt x="780" y="1559"/>
                  <a:pt x="962" y="962"/>
                </a:cubicBezTo>
                <a:cubicBezTo>
                  <a:pt x="1539" y="962"/>
                  <a:pt x="2008" y="544"/>
                  <a:pt x="2116" y="0"/>
                </a:cubicBezTo>
                <a:close/>
              </a:path>
            </a:pathLst>
          </a:custGeom>
          <a:solidFill>
            <a:srgbClr val="BE25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9"/>
          <p:cNvSpPr/>
          <p:nvPr/>
        </p:nvSpPr>
        <p:spPr>
          <a:xfrm>
            <a:off x="1310356" y="3784379"/>
            <a:ext cx="2039628" cy="379227"/>
          </a:xfrm>
          <a:custGeom>
            <a:rect b="b" l="l" r="r" t="t"/>
            <a:pathLst>
              <a:path extrusionOk="0" h="2181" w="12726">
                <a:moveTo>
                  <a:pt x="321" y="1"/>
                </a:moveTo>
                <a:lnTo>
                  <a:pt x="0" y="2180"/>
                </a:lnTo>
                <a:lnTo>
                  <a:pt x="12725" y="1860"/>
                </a:lnTo>
                <a:lnTo>
                  <a:pt x="12725" y="483"/>
                </a:lnTo>
                <a:cubicBezTo>
                  <a:pt x="12725" y="214"/>
                  <a:pt x="12512" y="1"/>
                  <a:pt x="12243" y="1"/>
                </a:cubicBezTo>
                <a:close/>
              </a:path>
            </a:pathLst>
          </a:custGeom>
          <a:solidFill>
            <a:srgbClr val="F9B9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9"/>
          <p:cNvSpPr/>
          <p:nvPr/>
        </p:nvSpPr>
        <p:spPr>
          <a:xfrm>
            <a:off x="1258908" y="3784379"/>
            <a:ext cx="2091075" cy="434868"/>
          </a:xfrm>
          <a:custGeom>
            <a:rect b="b" l="l" r="r" t="t"/>
            <a:pathLst>
              <a:path extrusionOk="0" h="2501" w="13047">
                <a:moveTo>
                  <a:pt x="483" y="1"/>
                </a:moveTo>
                <a:cubicBezTo>
                  <a:pt x="216" y="1"/>
                  <a:pt x="1" y="214"/>
                  <a:pt x="1" y="483"/>
                </a:cubicBezTo>
                <a:lnTo>
                  <a:pt x="1" y="2021"/>
                </a:lnTo>
                <a:cubicBezTo>
                  <a:pt x="1" y="2288"/>
                  <a:pt x="216" y="2501"/>
                  <a:pt x="483" y="2501"/>
                </a:cubicBezTo>
                <a:lnTo>
                  <a:pt x="12564" y="2501"/>
                </a:lnTo>
                <a:cubicBezTo>
                  <a:pt x="12833" y="2501"/>
                  <a:pt x="13046" y="2288"/>
                  <a:pt x="13046" y="2021"/>
                </a:cubicBezTo>
                <a:lnTo>
                  <a:pt x="13046" y="1860"/>
                </a:lnTo>
                <a:lnTo>
                  <a:pt x="719" y="1860"/>
                </a:lnTo>
                <a:cubicBezTo>
                  <a:pt x="675" y="1860"/>
                  <a:pt x="642" y="1829"/>
                  <a:pt x="642" y="1796"/>
                </a:cubicBezTo>
                <a:lnTo>
                  <a:pt x="642" y="1"/>
                </a:lnTo>
                <a:close/>
              </a:path>
            </a:pathLst>
          </a:custGeom>
          <a:solidFill>
            <a:srgbClr val="E175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9"/>
          <p:cNvSpPr/>
          <p:nvPr/>
        </p:nvSpPr>
        <p:spPr>
          <a:xfrm>
            <a:off x="1310356" y="1889816"/>
            <a:ext cx="2039628" cy="379053"/>
          </a:xfrm>
          <a:custGeom>
            <a:rect b="b" l="l" r="r" t="t"/>
            <a:pathLst>
              <a:path extrusionOk="0" h="2180" w="12726">
                <a:moveTo>
                  <a:pt x="321" y="0"/>
                </a:moveTo>
                <a:lnTo>
                  <a:pt x="0" y="2180"/>
                </a:lnTo>
                <a:lnTo>
                  <a:pt x="0" y="2180"/>
                </a:lnTo>
                <a:lnTo>
                  <a:pt x="12725" y="1859"/>
                </a:lnTo>
                <a:lnTo>
                  <a:pt x="12725" y="482"/>
                </a:lnTo>
                <a:cubicBezTo>
                  <a:pt x="12725" y="213"/>
                  <a:pt x="12512" y="0"/>
                  <a:pt x="12243" y="0"/>
                </a:cubicBezTo>
                <a:close/>
              </a:path>
            </a:pathLst>
          </a:custGeom>
          <a:solidFill>
            <a:srgbClr val="BE25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9"/>
          <p:cNvSpPr/>
          <p:nvPr/>
        </p:nvSpPr>
        <p:spPr>
          <a:xfrm>
            <a:off x="1258908" y="1889816"/>
            <a:ext cx="2091075" cy="434868"/>
          </a:xfrm>
          <a:custGeom>
            <a:rect b="b" l="l" r="r" t="t"/>
            <a:pathLst>
              <a:path extrusionOk="0" h="2501" w="13047">
                <a:moveTo>
                  <a:pt x="483" y="0"/>
                </a:moveTo>
                <a:cubicBezTo>
                  <a:pt x="216" y="0"/>
                  <a:pt x="1" y="213"/>
                  <a:pt x="1" y="482"/>
                </a:cubicBezTo>
                <a:lnTo>
                  <a:pt x="1" y="2021"/>
                </a:lnTo>
                <a:cubicBezTo>
                  <a:pt x="1" y="2287"/>
                  <a:pt x="216" y="2500"/>
                  <a:pt x="483" y="2500"/>
                </a:cubicBezTo>
                <a:lnTo>
                  <a:pt x="12564" y="2500"/>
                </a:lnTo>
                <a:cubicBezTo>
                  <a:pt x="12833" y="2500"/>
                  <a:pt x="13046" y="2287"/>
                  <a:pt x="13046" y="2021"/>
                </a:cubicBezTo>
                <a:lnTo>
                  <a:pt x="13046" y="1859"/>
                </a:lnTo>
                <a:lnTo>
                  <a:pt x="719" y="1859"/>
                </a:lnTo>
                <a:cubicBezTo>
                  <a:pt x="675" y="1859"/>
                  <a:pt x="642" y="1828"/>
                  <a:pt x="642" y="1795"/>
                </a:cubicBezTo>
                <a:lnTo>
                  <a:pt x="64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9"/>
          <p:cNvSpPr/>
          <p:nvPr/>
        </p:nvSpPr>
        <p:spPr>
          <a:xfrm>
            <a:off x="753881" y="1408525"/>
            <a:ext cx="2635521" cy="2853504"/>
          </a:xfrm>
          <a:custGeom>
            <a:rect b="b" l="l" r="r" t="t"/>
            <a:pathLst>
              <a:path extrusionOk="0" h="16411" w="16444">
                <a:moveTo>
                  <a:pt x="7170" y="8014"/>
                </a:moveTo>
                <a:cubicBezTo>
                  <a:pt x="7780" y="8122"/>
                  <a:pt x="8269" y="8611"/>
                  <a:pt x="8377" y="9232"/>
                </a:cubicBezTo>
                <a:lnTo>
                  <a:pt x="7831" y="9232"/>
                </a:lnTo>
                <a:cubicBezTo>
                  <a:pt x="7703" y="9232"/>
                  <a:pt x="7598" y="9340"/>
                  <a:pt x="7598" y="9468"/>
                </a:cubicBezTo>
                <a:cubicBezTo>
                  <a:pt x="7598" y="9596"/>
                  <a:pt x="7703" y="9711"/>
                  <a:pt x="7831" y="9711"/>
                </a:cubicBezTo>
                <a:lnTo>
                  <a:pt x="8377" y="9711"/>
                </a:lnTo>
                <a:cubicBezTo>
                  <a:pt x="8269" y="10322"/>
                  <a:pt x="7780" y="10814"/>
                  <a:pt x="7170" y="10919"/>
                </a:cubicBezTo>
                <a:lnTo>
                  <a:pt x="7170" y="10375"/>
                </a:lnTo>
                <a:cubicBezTo>
                  <a:pt x="7170" y="10247"/>
                  <a:pt x="7062" y="10139"/>
                  <a:pt x="6923" y="10139"/>
                </a:cubicBezTo>
                <a:cubicBezTo>
                  <a:pt x="6795" y="10139"/>
                  <a:pt x="6690" y="10247"/>
                  <a:pt x="6690" y="10375"/>
                </a:cubicBezTo>
                <a:lnTo>
                  <a:pt x="6690" y="10919"/>
                </a:lnTo>
                <a:cubicBezTo>
                  <a:pt x="6070" y="10814"/>
                  <a:pt x="5577" y="10322"/>
                  <a:pt x="5483" y="9711"/>
                </a:cubicBezTo>
                <a:lnTo>
                  <a:pt x="6016" y="9711"/>
                </a:lnTo>
                <a:cubicBezTo>
                  <a:pt x="6144" y="9711"/>
                  <a:pt x="6252" y="9596"/>
                  <a:pt x="6252" y="9468"/>
                </a:cubicBezTo>
                <a:cubicBezTo>
                  <a:pt x="6252" y="9340"/>
                  <a:pt x="6144" y="9232"/>
                  <a:pt x="6016" y="9232"/>
                </a:cubicBezTo>
                <a:lnTo>
                  <a:pt x="5483" y="9232"/>
                </a:lnTo>
                <a:cubicBezTo>
                  <a:pt x="5577" y="8611"/>
                  <a:pt x="6070" y="8122"/>
                  <a:pt x="6690" y="8014"/>
                </a:cubicBezTo>
                <a:lnTo>
                  <a:pt x="6690" y="8558"/>
                </a:lnTo>
                <a:cubicBezTo>
                  <a:pt x="6690" y="8686"/>
                  <a:pt x="6795" y="8793"/>
                  <a:pt x="6923" y="8793"/>
                </a:cubicBezTo>
                <a:cubicBezTo>
                  <a:pt x="7062" y="8793"/>
                  <a:pt x="7170" y="8686"/>
                  <a:pt x="7170" y="8558"/>
                </a:cubicBezTo>
                <a:lnTo>
                  <a:pt x="7170" y="8014"/>
                </a:lnTo>
                <a:close/>
                <a:moveTo>
                  <a:pt x="6923" y="6722"/>
                </a:moveTo>
                <a:cubicBezTo>
                  <a:pt x="6795" y="6722"/>
                  <a:pt x="6690" y="6827"/>
                  <a:pt x="6690" y="6955"/>
                </a:cubicBezTo>
                <a:lnTo>
                  <a:pt x="6690" y="7532"/>
                </a:lnTo>
                <a:cubicBezTo>
                  <a:pt x="5803" y="7640"/>
                  <a:pt x="5098" y="8345"/>
                  <a:pt x="4990" y="9232"/>
                </a:cubicBezTo>
                <a:lnTo>
                  <a:pt x="4424" y="9232"/>
                </a:lnTo>
                <a:cubicBezTo>
                  <a:pt x="4285" y="9232"/>
                  <a:pt x="4177" y="9340"/>
                  <a:pt x="4177" y="9468"/>
                </a:cubicBezTo>
                <a:cubicBezTo>
                  <a:pt x="4177" y="9596"/>
                  <a:pt x="4285" y="9711"/>
                  <a:pt x="4424" y="9711"/>
                </a:cubicBezTo>
                <a:lnTo>
                  <a:pt x="4990" y="9711"/>
                </a:lnTo>
                <a:cubicBezTo>
                  <a:pt x="5098" y="10588"/>
                  <a:pt x="5803" y="11293"/>
                  <a:pt x="6690" y="11401"/>
                </a:cubicBezTo>
                <a:lnTo>
                  <a:pt x="6690" y="11978"/>
                </a:lnTo>
                <a:cubicBezTo>
                  <a:pt x="6690" y="12106"/>
                  <a:pt x="6795" y="12211"/>
                  <a:pt x="6923" y="12211"/>
                </a:cubicBezTo>
                <a:cubicBezTo>
                  <a:pt x="7062" y="12211"/>
                  <a:pt x="7170" y="12106"/>
                  <a:pt x="7170" y="11978"/>
                </a:cubicBezTo>
                <a:lnTo>
                  <a:pt x="7170" y="11401"/>
                </a:lnTo>
                <a:cubicBezTo>
                  <a:pt x="8046" y="11293"/>
                  <a:pt x="8751" y="10588"/>
                  <a:pt x="8857" y="9711"/>
                </a:cubicBezTo>
                <a:lnTo>
                  <a:pt x="9433" y="9711"/>
                </a:lnTo>
                <a:cubicBezTo>
                  <a:pt x="9562" y="9711"/>
                  <a:pt x="9669" y="9596"/>
                  <a:pt x="9669" y="9468"/>
                </a:cubicBezTo>
                <a:cubicBezTo>
                  <a:pt x="9669" y="9340"/>
                  <a:pt x="9562" y="9232"/>
                  <a:pt x="9433" y="9232"/>
                </a:cubicBezTo>
                <a:lnTo>
                  <a:pt x="8857" y="9232"/>
                </a:lnTo>
                <a:cubicBezTo>
                  <a:pt x="8751" y="8345"/>
                  <a:pt x="8046" y="7640"/>
                  <a:pt x="7170" y="7532"/>
                </a:cubicBezTo>
                <a:lnTo>
                  <a:pt x="7170" y="6955"/>
                </a:lnTo>
                <a:cubicBezTo>
                  <a:pt x="7170" y="6827"/>
                  <a:pt x="7062" y="6722"/>
                  <a:pt x="6923" y="6722"/>
                </a:cubicBezTo>
                <a:close/>
                <a:moveTo>
                  <a:pt x="271" y="1"/>
                </a:moveTo>
                <a:cubicBezTo>
                  <a:pt x="196" y="1"/>
                  <a:pt x="122" y="37"/>
                  <a:pt x="75" y="110"/>
                </a:cubicBezTo>
                <a:cubicBezTo>
                  <a:pt x="1" y="215"/>
                  <a:pt x="34" y="366"/>
                  <a:pt x="139" y="440"/>
                </a:cubicBezTo>
                <a:cubicBezTo>
                  <a:pt x="803" y="889"/>
                  <a:pt x="2042" y="2084"/>
                  <a:pt x="2949" y="5012"/>
                </a:cubicBezTo>
                <a:cubicBezTo>
                  <a:pt x="3037" y="5301"/>
                  <a:pt x="3313" y="5514"/>
                  <a:pt x="3634" y="5514"/>
                </a:cubicBezTo>
                <a:lnTo>
                  <a:pt x="6165" y="5514"/>
                </a:lnTo>
                <a:cubicBezTo>
                  <a:pt x="7598" y="5514"/>
                  <a:pt x="8782" y="5814"/>
                  <a:pt x="9703" y="6391"/>
                </a:cubicBezTo>
                <a:cubicBezTo>
                  <a:pt x="9969" y="6571"/>
                  <a:pt x="10215" y="6763"/>
                  <a:pt x="10439" y="6978"/>
                </a:cubicBezTo>
                <a:lnTo>
                  <a:pt x="10439" y="12180"/>
                </a:lnTo>
                <a:cubicBezTo>
                  <a:pt x="10203" y="12383"/>
                  <a:pt x="9936" y="12565"/>
                  <a:pt x="9639" y="12714"/>
                </a:cubicBezTo>
                <a:cubicBezTo>
                  <a:pt x="8741" y="13173"/>
                  <a:pt x="7544" y="13419"/>
                  <a:pt x="6165" y="13419"/>
                </a:cubicBezTo>
                <a:lnTo>
                  <a:pt x="3634" y="13419"/>
                </a:lnTo>
                <a:cubicBezTo>
                  <a:pt x="3239" y="13419"/>
                  <a:pt x="2919" y="13739"/>
                  <a:pt x="2919" y="14147"/>
                </a:cubicBezTo>
                <a:lnTo>
                  <a:pt x="2919" y="15685"/>
                </a:lnTo>
                <a:cubicBezTo>
                  <a:pt x="2919" y="16090"/>
                  <a:pt x="3239" y="16411"/>
                  <a:pt x="3634" y="16411"/>
                </a:cubicBezTo>
                <a:lnTo>
                  <a:pt x="15715" y="16411"/>
                </a:lnTo>
                <a:cubicBezTo>
                  <a:pt x="16123" y="16411"/>
                  <a:pt x="16443" y="16090"/>
                  <a:pt x="16443" y="15685"/>
                </a:cubicBezTo>
                <a:lnTo>
                  <a:pt x="16443" y="14147"/>
                </a:lnTo>
                <a:cubicBezTo>
                  <a:pt x="16443" y="13739"/>
                  <a:pt x="16123" y="13419"/>
                  <a:pt x="15715" y="13419"/>
                </a:cubicBezTo>
                <a:lnTo>
                  <a:pt x="13772" y="13419"/>
                </a:lnTo>
                <a:cubicBezTo>
                  <a:pt x="13643" y="13419"/>
                  <a:pt x="13536" y="13526"/>
                  <a:pt x="13536" y="13665"/>
                </a:cubicBezTo>
                <a:cubicBezTo>
                  <a:pt x="13536" y="13793"/>
                  <a:pt x="13643" y="13901"/>
                  <a:pt x="13772" y="13901"/>
                </a:cubicBezTo>
                <a:lnTo>
                  <a:pt x="15715" y="13901"/>
                </a:lnTo>
                <a:cubicBezTo>
                  <a:pt x="15856" y="13901"/>
                  <a:pt x="15961" y="14006"/>
                  <a:pt x="15961" y="14147"/>
                </a:cubicBezTo>
                <a:lnTo>
                  <a:pt x="15961" y="15685"/>
                </a:lnTo>
                <a:cubicBezTo>
                  <a:pt x="15961" y="15824"/>
                  <a:pt x="15856" y="15929"/>
                  <a:pt x="15715" y="15929"/>
                </a:cubicBezTo>
                <a:lnTo>
                  <a:pt x="3634" y="15929"/>
                </a:lnTo>
                <a:cubicBezTo>
                  <a:pt x="3506" y="15929"/>
                  <a:pt x="3398" y="15824"/>
                  <a:pt x="3398" y="15685"/>
                </a:cubicBezTo>
                <a:lnTo>
                  <a:pt x="3398" y="14147"/>
                </a:lnTo>
                <a:cubicBezTo>
                  <a:pt x="3398" y="14006"/>
                  <a:pt x="3506" y="13901"/>
                  <a:pt x="3634" y="13901"/>
                </a:cubicBezTo>
                <a:lnTo>
                  <a:pt x="12810" y="13901"/>
                </a:lnTo>
                <a:cubicBezTo>
                  <a:pt x="12938" y="13901"/>
                  <a:pt x="13056" y="13793"/>
                  <a:pt x="13056" y="13665"/>
                </a:cubicBezTo>
                <a:cubicBezTo>
                  <a:pt x="13056" y="13526"/>
                  <a:pt x="12938" y="13419"/>
                  <a:pt x="12810" y="13419"/>
                </a:cubicBezTo>
                <a:lnTo>
                  <a:pt x="9221" y="13419"/>
                </a:lnTo>
                <a:cubicBezTo>
                  <a:pt x="10523" y="12939"/>
                  <a:pt x="11433" y="12106"/>
                  <a:pt x="11818" y="10983"/>
                </a:cubicBezTo>
                <a:cubicBezTo>
                  <a:pt x="12510" y="10898"/>
                  <a:pt x="13056" y="10301"/>
                  <a:pt x="13056" y="9583"/>
                </a:cubicBezTo>
                <a:cubicBezTo>
                  <a:pt x="13056" y="9445"/>
                  <a:pt x="12938" y="9340"/>
                  <a:pt x="12810" y="9340"/>
                </a:cubicBezTo>
                <a:cubicBezTo>
                  <a:pt x="12682" y="9340"/>
                  <a:pt x="12574" y="9445"/>
                  <a:pt x="12574" y="9583"/>
                </a:cubicBezTo>
                <a:cubicBezTo>
                  <a:pt x="12574" y="10096"/>
                  <a:pt x="12149" y="10514"/>
                  <a:pt x="11636" y="10514"/>
                </a:cubicBezTo>
                <a:cubicBezTo>
                  <a:pt x="11528" y="10514"/>
                  <a:pt x="11433" y="10588"/>
                  <a:pt x="11400" y="10696"/>
                </a:cubicBezTo>
                <a:cubicBezTo>
                  <a:pt x="11305" y="11047"/>
                  <a:pt x="11133" y="11378"/>
                  <a:pt x="10921" y="11668"/>
                </a:cubicBezTo>
                <a:lnTo>
                  <a:pt x="10921" y="7555"/>
                </a:lnTo>
                <a:cubicBezTo>
                  <a:pt x="11113" y="7842"/>
                  <a:pt x="11282" y="8152"/>
                  <a:pt x="11410" y="8493"/>
                </a:cubicBezTo>
                <a:cubicBezTo>
                  <a:pt x="11444" y="8591"/>
                  <a:pt x="11538" y="8645"/>
                  <a:pt x="11636" y="8645"/>
                </a:cubicBezTo>
                <a:cubicBezTo>
                  <a:pt x="11849" y="8645"/>
                  <a:pt x="12051" y="8719"/>
                  <a:pt x="12213" y="8847"/>
                </a:cubicBezTo>
                <a:cubicBezTo>
                  <a:pt x="12258" y="8883"/>
                  <a:pt x="12311" y="8900"/>
                  <a:pt x="12364" y="8900"/>
                </a:cubicBezTo>
                <a:cubicBezTo>
                  <a:pt x="12435" y="8900"/>
                  <a:pt x="12505" y="8870"/>
                  <a:pt x="12554" y="8814"/>
                </a:cubicBezTo>
                <a:cubicBezTo>
                  <a:pt x="12638" y="8709"/>
                  <a:pt x="12618" y="8558"/>
                  <a:pt x="12510" y="8473"/>
                </a:cubicBezTo>
                <a:cubicBezTo>
                  <a:pt x="12308" y="8314"/>
                  <a:pt x="12061" y="8206"/>
                  <a:pt x="11805" y="8173"/>
                </a:cubicBezTo>
                <a:cubicBezTo>
                  <a:pt x="11410" y="7255"/>
                  <a:pt x="10792" y="6519"/>
                  <a:pt x="9959" y="5983"/>
                </a:cubicBezTo>
                <a:cubicBezTo>
                  <a:pt x="9669" y="5801"/>
                  <a:pt x="9359" y="5642"/>
                  <a:pt x="9018" y="5514"/>
                </a:cubicBezTo>
                <a:lnTo>
                  <a:pt x="15715" y="5514"/>
                </a:lnTo>
                <a:cubicBezTo>
                  <a:pt x="16123" y="5514"/>
                  <a:pt x="16443" y="5194"/>
                  <a:pt x="16443" y="4789"/>
                </a:cubicBezTo>
                <a:lnTo>
                  <a:pt x="16443" y="3250"/>
                </a:lnTo>
                <a:cubicBezTo>
                  <a:pt x="16443" y="2843"/>
                  <a:pt x="16123" y="2522"/>
                  <a:pt x="15715" y="2522"/>
                </a:cubicBezTo>
                <a:lnTo>
                  <a:pt x="10856" y="2522"/>
                </a:lnTo>
                <a:cubicBezTo>
                  <a:pt x="10715" y="2522"/>
                  <a:pt x="10610" y="2630"/>
                  <a:pt x="10610" y="2768"/>
                </a:cubicBezTo>
                <a:cubicBezTo>
                  <a:pt x="10610" y="2896"/>
                  <a:pt x="10715" y="3004"/>
                  <a:pt x="10856" y="3004"/>
                </a:cubicBezTo>
                <a:lnTo>
                  <a:pt x="15715" y="3004"/>
                </a:lnTo>
                <a:cubicBezTo>
                  <a:pt x="15856" y="3004"/>
                  <a:pt x="15961" y="3109"/>
                  <a:pt x="15961" y="3250"/>
                </a:cubicBezTo>
                <a:lnTo>
                  <a:pt x="15961" y="4789"/>
                </a:lnTo>
                <a:cubicBezTo>
                  <a:pt x="15961" y="4927"/>
                  <a:pt x="15856" y="5032"/>
                  <a:pt x="15715" y="5032"/>
                </a:cubicBezTo>
                <a:lnTo>
                  <a:pt x="3634" y="5032"/>
                </a:lnTo>
                <a:cubicBezTo>
                  <a:pt x="3506" y="5032"/>
                  <a:pt x="3398" y="4927"/>
                  <a:pt x="3398" y="4789"/>
                </a:cubicBezTo>
                <a:lnTo>
                  <a:pt x="3398" y="3250"/>
                </a:lnTo>
                <a:cubicBezTo>
                  <a:pt x="3398" y="3109"/>
                  <a:pt x="3506" y="3004"/>
                  <a:pt x="3634" y="3004"/>
                </a:cubicBezTo>
                <a:lnTo>
                  <a:pt x="9895" y="3004"/>
                </a:lnTo>
                <a:cubicBezTo>
                  <a:pt x="10023" y="3004"/>
                  <a:pt x="10128" y="2896"/>
                  <a:pt x="10128" y="2768"/>
                </a:cubicBezTo>
                <a:cubicBezTo>
                  <a:pt x="10128" y="2630"/>
                  <a:pt x="10023" y="2522"/>
                  <a:pt x="9895" y="2522"/>
                </a:cubicBezTo>
                <a:lnTo>
                  <a:pt x="3634" y="2522"/>
                </a:lnTo>
                <a:cubicBezTo>
                  <a:pt x="3239" y="2522"/>
                  <a:pt x="2919" y="2843"/>
                  <a:pt x="2919" y="3250"/>
                </a:cubicBezTo>
                <a:lnTo>
                  <a:pt x="2919" y="3507"/>
                </a:lnTo>
                <a:cubicBezTo>
                  <a:pt x="2244" y="1904"/>
                  <a:pt x="1380" y="697"/>
                  <a:pt x="409" y="45"/>
                </a:cubicBezTo>
                <a:cubicBezTo>
                  <a:pt x="367" y="16"/>
                  <a:pt x="319" y="1"/>
                  <a:pt x="2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9"/>
          <p:cNvSpPr txBox="1"/>
          <p:nvPr/>
        </p:nvSpPr>
        <p:spPr>
          <a:xfrm>
            <a:off x="6335650" y="1619988"/>
            <a:ext cx="195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Medical control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56" name="Google Shape;356;p19"/>
          <p:cNvSpPr txBox="1"/>
          <p:nvPr/>
        </p:nvSpPr>
        <p:spPr>
          <a:xfrm>
            <a:off x="6335650" y="2587263"/>
            <a:ext cx="195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Touch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57" name="Google Shape;357;p19"/>
          <p:cNvSpPr txBox="1"/>
          <p:nvPr/>
        </p:nvSpPr>
        <p:spPr>
          <a:xfrm>
            <a:off x="6335650" y="3521500"/>
            <a:ext cx="195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Look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58" name="Google Shape;358;p19"/>
          <p:cNvSpPr/>
          <p:nvPr/>
        </p:nvSpPr>
        <p:spPr>
          <a:xfrm>
            <a:off x="4132550" y="1787963"/>
            <a:ext cx="408300" cy="408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59" name="Google Shape;359;p19"/>
          <p:cNvSpPr/>
          <p:nvPr/>
        </p:nvSpPr>
        <p:spPr>
          <a:xfrm>
            <a:off x="4132550" y="2755094"/>
            <a:ext cx="408300" cy="408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60" name="Google Shape;360;p19"/>
          <p:cNvSpPr/>
          <p:nvPr/>
        </p:nvSpPr>
        <p:spPr>
          <a:xfrm>
            <a:off x="4132550" y="3722225"/>
            <a:ext cx="408300" cy="408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0"/>
          <p:cNvSpPr/>
          <p:nvPr/>
        </p:nvSpPr>
        <p:spPr>
          <a:xfrm>
            <a:off x="457175" y="1057475"/>
            <a:ext cx="1648200" cy="3686100"/>
          </a:xfrm>
          <a:prstGeom prst="rect">
            <a:avLst/>
          </a:prstGeom>
          <a:solidFill>
            <a:srgbClr val="F9B9C8">
              <a:alpha val="21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0"/>
          <p:cNvSpPr/>
          <p:nvPr/>
        </p:nvSpPr>
        <p:spPr>
          <a:xfrm>
            <a:off x="2105381" y="1057475"/>
            <a:ext cx="1648200" cy="3686100"/>
          </a:xfrm>
          <a:prstGeom prst="rect">
            <a:avLst/>
          </a:prstGeom>
          <a:solidFill>
            <a:srgbClr val="F9EAEE">
              <a:alpha val="276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0"/>
          <p:cNvSpPr/>
          <p:nvPr/>
        </p:nvSpPr>
        <p:spPr>
          <a:xfrm>
            <a:off x="3747589" y="1057475"/>
            <a:ext cx="1648200" cy="3686100"/>
          </a:xfrm>
          <a:prstGeom prst="rect">
            <a:avLst/>
          </a:prstGeom>
          <a:solidFill>
            <a:srgbClr val="F9B9C8">
              <a:alpha val="21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0"/>
          <p:cNvSpPr/>
          <p:nvPr/>
        </p:nvSpPr>
        <p:spPr>
          <a:xfrm>
            <a:off x="5395795" y="1057475"/>
            <a:ext cx="1648200" cy="3686100"/>
          </a:xfrm>
          <a:prstGeom prst="rect">
            <a:avLst/>
          </a:prstGeom>
          <a:solidFill>
            <a:srgbClr val="F9EAEE">
              <a:alpha val="276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0"/>
          <p:cNvSpPr/>
          <p:nvPr/>
        </p:nvSpPr>
        <p:spPr>
          <a:xfrm>
            <a:off x="7046394" y="1057475"/>
            <a:ext cx="1648200" cy="3686100"/>
          </a:xfrm>
          <a:prstGeom prst="rect">
            <a:avLst/>
          </a:prstGeom>
          <a:solidFill>
            <a:srgbClr val="F9B9C8">
              <a:alpha val="21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0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Breast Cancer Infographics</a:t>
            </a:r>
            <a:endParaRPr/>
          </a:p>
        </p:txBody>
      </p:sp>
      <p:sp>
        <p:nvSpPr>
          <p:cNvPr id="371" name="Google Shape;371;p20"/>
          <p:cNvSpPr txBox="1"/>
          <p:nvPr/>
        </p:nvSpPr>
        <p:spPr>
          <a:xfrm>
            <a:off x="3942218" y="3397125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composed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p20"/>
          <p:cNvSpPr txBox="1"/>
          <p:nvPr/>
        </p:nvSpPr>
        <p:spPr>
          <a:xfrm>
            <a:off x="691588" y="3397127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Earth is the third planet from the Sun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3" name="Google Shape;373;p20"/>
          <p:cNvSpPr txBox="1"/>
          <p:nvPr/>
        </p:nvSpPr>
        <p:spPr>
          <a:xfrm>
            <a:off x="2314697" y="3397119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4" name="Google Shape;374;p20"/>
          <p:cNvSpPr txBox="1"/>
          <p:nvPr/>
        </p:nvSpPr>
        <p:spPr>
          <a:xfrm>
            <a:off x="7201734" y="3397128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object to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5" name="Google Shape;375;p20"/>
          <p:cNvSpPr txBox="1"/>
          <p:nvPr/>
        </p:nvSpPr>
        <p:spPr>
          <a:xfrm>
            <a:off x="5569751" y="3397120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6" name="Google Shape;376;p20"/>
          <p:cNvSpPr txBox="1"/>
          <p:nvPr/>
        </p:nvSpPr>
        <p:spPr>
          <a:xfrm>
            <a:off x="3942220" y="3094504"/>
            <a:ext cx="12657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41 - 50 y/o</a:t>
            </a:r>
            <a:endParaRPr sz="1700">
              <a:solidFill>
                <a:schemeClr val="l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77" name="Google Shape;377;p20"/>
          <p:cNvSpPr txBox="1"/>
          <p:nvPr/>
        </p:nvSpPr>
        <p:spPr>
          <a:xfrm>
            <a:off x="691600" y="3094506"/>
            <a:ext cx="12657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20 - 30 y/o</a:t>
            </a:r>
            <a:endParaRPr sz="1700">
              <a:solidFill>
                <a:schemeClr val="l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78" name="Google Shape;378;p20"/>
          <p:cNvSpPr txBox="1"/>
          <p:nvPr/>
        </p:nvSpPr>
        <p:spPr>
          <a:xfrm>
            <a:off x="2314704" y="3094501"/>
            <a:ext cx="12657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31 - 40 y/o</a:t>
            </a:r>
            <a:endParaRPr sz="1700">
              <a:solidFill>
                <a:schemeClr val="l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79" name="Google Shape;379;p20"/>
          <p:cNvSpPr txBox="1"/>
          <p:nvPr/>
        </p:nvSpPr>
        <p:spPr>
          <a:xfrm>
            <a:off x="7201728" y="3094506"/>
            <a:ext cx="12657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61 - 70 y/o</a:t>
            </a:r>
            <a:endParaRPr sz="1700">
              <a:solidFill>
                <a:schemeClr val="l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80" name="Google Shape;380;p20"/>
          <p:cNvSpPr txBox="1"/>
          <p:nvPr/>
        </p:nvSpPr>
        <p:spPr>
          <a:xfrm>
            <a:off x="5569749" y="3094502"/>
            <a:ext cx="12657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51 - 60 y/o</a:t>
            </a:r>
            <a:endParaRPr sz="1700">
              <a:solidFill>
                <a:schemeClr val="l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81" name="Google Shape;381;p20"/>
          <p:cNvSpPr/>
          <p:nvPr/>
        </p:nvSpPr>
        <p:spPr>
          <a:xfrm>
            <a:off x="1138125" y="2162125"/>
            <a:ext cx="453300" cy="453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1021575" y="2045588"/>
            <a:ext cx="686400" cy="686400"/>
          </a:xfrm>
          <a:prstGeom prst="pie">
            <a:avLst>
              <a:gd fmla="val 0" name="adj1"/>
              <a:gd fmla="val 4140153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2685000" y="2162125"/>
            <a:ext cx="453300" cy="453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2568450" y="2045588"/>
            <a:ext cx="686400" cy="686400"/>
          </a:xfrm>
          <a:prstGeom prst="pie">
            <a:avLst>
              <a:gd fmla="val 0" name="adj1"/>
              <a:gd fmla="val 13080252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0"/>
          <p:cNvSpPr/>
          <p:nvPr/>
        </p:nvSpPr>
        <p:spPr>
          <a:xfrm>
            <a:off x="4348425" y="2162125"/>
            <a:ext cx="453300" cy="453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0"/>
          <p:cNvSpPr/>
          <p:nvPr/>
        </p:nvSpPr>
        <p:spPr>
          <a:xfrm>
            <a:off x="4231875" y="2045588"/>
            <a:ext cx="686400" cy="686400"/>
          </a:xfrm>
          <a:prstGeom prst="pie">
            <a:avLst>
              <a:gd fmla="val 0" name="adj1"/>
              <a:gd fmla="val 1620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0"/>
          <p:cNvSpPr/>
          <p:nvPr/>
        </p:nvSpPr>
        <p:spPr>
          <a:xfrm>
            <a:off x="5895300" y="2162125"/>
            <a:ext cx="453300" cy="453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0"/>
          <p:cNvSpPr/>
          <p:nvPr/>
        </p:nvSpPr>
        <p:spPr>
          <a:xfrm>
            <a:off x="5778750" y="2045588"/>
            <a:ext cx="686400" cy="686400"/>
          </a:xfrm>
          <a:prstGeom prst="pie">
            <a:avLst>
              <a:gd fmla="val 0" name="adj1"/>
              <a:gd fmla="val 9239958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0"/>
          <p:cNvSpPr/>
          <p:nvPr/>
        </p:nvSpPr>
        <p:spPr>
          <a:xfrm>
            <a:off x="7558725" y="2162125"/>
            <a:ext cx="453300" cy="453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20"/>
          <p:cNvSpPr/>
          <p:nvPr/>
        </p:nvSpPr>
        <p:spPr>
          <a:xfrm>
            <a:off x="7442175" y="2045588"/>
            <a:ext cx="686400" cy="686400"/>
          </a:xfrm>
          <a:prstGeom prst="pie">
            <a:avLst>
              <a:gd fmla="val 0" name="adj1"/>
              <a:gd fmla="val 5417431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0"/>
          <p:cNvSpPr txBox="1"/>
          <p:nvPr/>
        </p:nvSpPr>
        <p:spPr>
          <a:xfrm>
            <a:off x="522250" y="1582861"/>
            <a:ext cx="16044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10%</a:t>
            </a:r>
            <a:endParaRPr b="1" sz="1800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92" name="Google Shape;392;p20"/>
          <p:cNvSpPr txBox="1"/>
          <p:nvPr/>
        </p:nvSpPr>
        <p:spPr>
          <a:xfrm>
            <a:off x="2145350" y="1582861"/>
            <a:ext cx="16044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60</a:t>
            </a:r>
            <a:r>
              <a:rPr b="1" lang="en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%</a:t>
            </a:r>
            <a:endParaRPr b="1" sz="1800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93" name="Google Shape;393;p20"/>
          <p:cNvSpPr txBox="1"/>
          <p:nvPr/>
        </p:nvSpPr>
        <p:spPr>
          <a:xfrm>
            <a:off x="3749750" y="1582861"/>
            <a:ext cx="16044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75</a:t>
            </a:r>
            <a:r>
              <a:rPr b="1" lang="en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%</a:t>
            </a:r>
            <a:endParaRPr b="1" sz="1800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94" name="Google Shape;394;p20"/>
          <p:cNvSpPr txBox="1"/>
          <p:nvPr/>
        </p:nvSpPr>
        <p:spPr>
          <a:xfrm>
            <a:off x="5372850" y="1582861"/>
            <a:ext cx="16044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40</a:t>
            </a:r>
            <a:r>
              <a:rPr b="1" lang="en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%</a:t>
            </a:r>
            <a:endParaRPr b="1" sz="1800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95" name="Google Shape;395;p20"/>
          <p:cNvSpPr txBox="1"/>
          <p:nvPr/>
        </p:nvSpPr>
        <p:spPr>
          <a:xfrm>
            <a:off x="6977250" y="1582861"/>
            <a:ext cx="16044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25</a:t>
            </a:r>
            <a:r>
              <a:rPr b="1" lang="en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%</a:t>
            </a:r>
            <a:endParaRPr b="1" sz="1800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1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Breast Cancer Infographics</a:t>
            </a:r>
            <a:endParaRPr/>
          </a:p>
        </p:txBody>
      </p:sp>
      <p:grpSp>
        <p:nvGrpSpPr>
          <p:cNvPr id="401" name="Google Shape;401;p21"/>
          <p:cNvGrpSpPr/>
          <p:nvPr/>
        </p:nvGrpSpPr>
        <p:grpSpPr>
          <a:xfrm>
            <a:off x="2978412" y="1896700"/>
            <a:ext cx="3191901" cy="2518999"/>
            <a:chOff x="2750960" y="1875378"/>
            <a:chExt cx="3647470" cy="2878527"/>
          </a:xfrm>
        </p:grpSpPr>
        <p:sp>
          <p:nvSpPr>
            <p:cNvPr id="402" name="Google Shape;402;p21"/>
            <p:cNvSpPr/>
            <p:nvPr/>
          </p:nvSpPr>
          <p:spPr>
            <a:xfrm>
              <a:off x="3016885" y="2925241"/>
              <a:ext cx="485223" cy="465068"/>
            </a:xfrm>
            <a:custGeom>
              <a:rect b="b" l="l" r="r" t="t"/>
              <a:pathLst>
                <a:path extrusionOk="0" h="1177" w="1228">
                  <a:moveTo>
                    <a:pt x="653" y="471"/>
                  </a:moveTo>
                  <a:cubicBezTo>
                    <a:pt x="663" y="471"/>
                    <a:pt x="673" y="472"/>
                    <a:pt x="683" y="474"/>
                  </a:cubicBezTo>
                  <a:cubicBezTo>
                    <a:pt x="872" y="517"/>
                    <a:pt x="760" y="747"/>
                    <a:pt x="633" y="747"/>
                  </a:cubicBezTo>
                  <a:cubicBezTo>
                    <a:pt x="609" y="747"/>
                    <a:pt x="584" y="738"/>
                    <a:pt x="561" y="719"/>
                  </a:cubicBezTo>
                  <a:cubicBezTo>
                    <a:pt x="457" y="635"/>
                    <a:pt x="529" y="471"/>
                    <a:pt x="653" y="471"/>
                  </a:cubicBezTo>
                  <a:close/>
                  <a:moveTo>
                    <a:pt x="847" y="0"/>
                  </a:moveTo>
                  <a:cubicBezTo>
                    <a:pt x="700" y="0"/>
                    <a:pt x="593" y="260"/>
                    <a:pt x="603" y="432"/>
                  </a:cubicBezTo>
                  <a:cubicBezTo>
                    <a:pt x="583" y="332"/>
                    <a:pt x="541" y="229"/>
                    <a:pt x="470" y="138"/>
                  </a:cubicBezTo>
                  <a:cubicBezTo>
                    <a:pt x="429" y="107"/>
                    <a:pt x="387" y="65"/>
                    <a:pt x="338" y="55"/>
                  </a:cubicBezTo>
                  <a:cubicBezTo>
                    <a:pt x="325" y="50"/>
                    <a:pt x="310" y="48"/>
                    <a:pt x="296" y="48"/>
                  </a:cubicBezTo>
                  <a:cubicBezTo>
                    <a:pt x="256" y="48"/>
                    <a:pt x="217" y="66"/>
                    <a:pt x="194" y="97"/>
                  </a:cubicBezTo>
                  <a:cubicBezTo>
                    <a:pt x="164" y="158"/>
                    <a:pt x="133" y="371"/>
                    <a:pt x="461" y="506"/>
                  </a:cubicBezTo>
                  <a:cubicBezTo>
                    <a:pt x="369" y="488"/>
                    <a:pt x="284" y="475"/>
                    <a:pt x="214" y="475"/>
                  </a:cubicBezTo>
                  <a:cubicBezTo>
                    <a:pt x="81" y="475"/>
                    <a:pt x="1" y="521"/>
                    <a:pt x="20" y="667"/>
                  </a:cubicBezTo>
                  <a:cubicBezTo>
                    <a:pt x="27" y="751"/>
                    <a:pt x="123" y="793"/>
                    <a:pt x="236" y="793"/>
                  </a:cubicBezTo>
                  <a:cubicBezTo>
                    <a:pt x="317" y="793"/>
                    <a:pt x="408" y="771"/>
                    <a:pt x="480" y="728"/>
                  </a:cubicBezTo>
                  <a:lnTo>
                    <a:pt x="480" y="728"/>
                  </a:lnTo>
                  <a:cubicBezTo>
                    <a:pt x="377" y="790"/>
                    <a:pt x="174" y="1025"/>
                    <a:pt x="316" y="1137"/>
                  </a:cubicBezTo>
                  <a:cubicBezTo>
                    <a:pt x="348" y="1165"/>
                    <a:pt x="379" y="1177"/>
                    <a:pt x="409" y="1177"/>
                  </a:cubicBezTo>
                  <a:cubicBezTo>
                    <a:pt x="541" y="1177"/>
                    <a:pt x="644" y="941"/>
                    <a:pt x="644" y="841"/>
                  </a:cubicBezTo>
                  <a:cubicBezTo>
                    <a:pt x="691" y="975"/>
                    <a:pt x="811" y="1120"/>
                    <a:pt x="937" y="1120"/>
                  </a:cubicBezTo>
                  <a:cubicBezTo>
                    <a:pt x="975" y="1120"/>
                    <a:pt x="1013" y="1107"/>
                    <a:pt x="1051" y="1076"/>
                  </a:cubicBezTo>
                  <a:cubicBezTo>
                    <a:pt x="1163" y="983"/>
                    <a:pt x="1083" y="832"/>
                    <a:pt x="869" y="730"/>
                  </a:cubicBezTo>
                  <a:lnTo>
                    <a:pt x="869" y="730"/>
                  </a:lnTo>
                  <a:cubicBezTo>
                    <a:pt x="888" y="738"/>
                    <a:pt x="917" y="743"/>
                    <a:pt x="949" y="743"/>
                  </a:cubicBezTo>
                  <a:cubicBezTo>
                    <a:pt x="1064" y="743"/>
                    <a:pt x="1227" y="684"/>
                    <a:pt x="1205" y="535"/>
                  </a:cubicBezTo>
                  <a:cubicBezTo>
                    <a:pt x="1184" y="430"/>
                    <a:pt x="1120" y="397"/>
                    <a:pt x="1048" y="397"/>
                  </a:cubicBezTo>
                  <a:cubicBezTo>
                    <a:pt x="974" y="397"/>
                    <a:pt x="893" y="433"/>
                    <a:pt x="847" y="464"/>
                  </a:cubicBezTo>
                  <a:cubicBezTo>
                    <a:pt x="980" y="322"/>
                    <a:pt x="1031" y="55"/>
                    <a:pt x="877" y="4"/>
                  </a:cubicBezTo>
                  <a:cubicBezTo>
                    <a:pt x="867" y="1"/>
                    <a:pt x="856" y="0"/>
                    <a:pt x="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1"/>
            <p:cNvSpPr/>
            <p:nvPr/>
          </p:nvSpPr>
          <p:spPr>
            <a:xfrm>
              <a:off x="3576789" y="2102973"/>
              <a:ext cx="2821641" cy="1952732"/>
            </a:xfrm>
            <a:custGeom>
              <a:rect b="b" l="l" r="r" t="t"/>
              <a:pathLst>
                <a:path extrusionOk="0" h="4942" w="7141">
                  <a:moveTo>
                    <a:pt x="3017" y="2919"/>
                  </a:moveTo>
                  <a:cubicBezTo>
                    <a:pt x="3022" y="2919"/>
                    <a:pt x="3027" y="2920"/>
                    <a:pt x="3031" y="2922"/>
                  </a:cubicBezTo>
                  <a:cubicBezTo>
                    <a:pt x="3041" y="2922"/>
                    <a:pt x="3060" y="2922"/>
                    <a:pt x="3070" y="2932"/>
                  </a:cubicBezTo>
                  <a:cubicBezTo>
                    <a:pt x="3082" y="2942"/>
                    <a:pt x="3102" y="2954"/>
                    <a:pt x="3112" y="2973"/>
                  </a:cubicBezTo>
                  <a:cubicBezTo>
                    <a:pt x="3144" y="3015"/>
                    <a:pt x="3173" y="3064"/>
                    <a:pt x="3192" y="3125"/>
                  </a:cubicBezTo>
                  <a:cubicBezTo>
                    <a:pt x="3205" y="3147"/>
                    <a:pt x="3205" y="3157"/>
                    <a:pt x="3205" y="3177"/>
                  </a:cubicBezTo>
                  <a:lnTo>
                    <a:pt x="3224" y="3228"/>
                  </a:lnTo>
                  <a:cubicBezTo>
                    <a:pt x="3224" y="3248"/>
                    <a:pt x="3224" y="3260"/>
                    <a:pt x="3234" y="3279"/>
                  </a:cubicBezTo>
                  <a:lnTo>
                    <a:pt x="3234" y="3331"/>
                  </a:lnTo>
                  <a:cubicBezTo>
                    <a:pt x="3251" y="3458"/>
                    <a:pt x="3246" y="3588"/>
                    <a:pt x="3214" y="3716"/>
                  </a:cubicBezTo>
                  <a:lnTo>
                    <a:pt x="3214" y="3716"/>
                  </a:lnTo>
                  <a:cubicBezTo>
                    <a:pt x="3137" y="3680"/>
                    <a:pt x="3068" y="3637"/>
                    <a:pt x="3009" y="3585"/>
                  </a:cubicBezTo>
                  <a:cubicBezTo>
                    <a:pt x="2980" y="3566"/>
                    <a:pt x="2960" y="3534"/>
                    <a:pt x="2938" y="3514"/>
                  </a:cubicBezTo>
                  <a:cubicBezTo>
                    <a:pt x="2918" y="3492"/>
                    <a:pt x="2899" y="3463"/>
                    <a:pt x="2887" y="3431"/>
                  </a:cubicBezTo>
                  <a:cubicBezTo>
                    <a:pt x="2857" y="3382"/>
                    <a:pt x="2838" y="3321"/>
                    <a:pt x="2825" y="3260"/>
                  </a:cubicBezTo>
                  <a:cubicBezTo>
                    <a:pt x="2825" y="3199"/>
                    <a:pt x="2825" y="3137"/>
                    <a:pt x="2847" y="3086"/>
                  </a:cubicBezTo>
                  <a:cubicBezTo>
                    <a:pt x="2857" y="3035"/>
                    <a:pt x="2887" y="2983"/>
                    <a:pt x="2928" y="2964"/>
                  </a:cubicBezTo>
                  <a:cubicBezTo>
                    <a:pt x="2954" y="2937"/>
                    <a:pt x="2992" y="2919"/>
                    <a:pt x="3017" y="2919"/>
                  </a:cubicBezTo>
                  <a:close/>
                  <a:moveTo>
                    <a:pt x="6640" y="0"/>
                  </a:moveTo>
                  <a:cubicBezTo>
                    <a:pt x="6625" y="0"/>
                    <a:pt x="6609" y="6"/>
                    <a:pt x="6600" y="17"/>
                  </a:cubicBezTo>
                  <a:cubicBezTo>
                    <a:pt x="6580" y="36"/>
                    <a:pt x="6570" y="78"/>
                    <a:pt x="6600" y="97"/>
                  </a:cubicBezTo>
                  <a:cubicBezTo>
                    <a:pt x="6703" y="220"/>
                    <a:pt x="6783" y="362"/>
                    <a:pt x="6844" y="516"/>
                  </a:cubicBezTo>
                  <a:cubicBezTo>
                    <a:pt x="6896" y="658"/>
                    <a:pt x="6937" y="822"/>
                    <a:pt x="6957" y="983"/>
                  </a:cubicBezTo>
                  <a:cubicBezTo>
                    <a:pt x="6967" y="1067"/>
                    <a:pt x="6977" y="1147"/>
                    <a:pt x="6977" y="1228"/>
                  </a:cubicBezTo>
                  <a:cubicBezTo>
                    <a:pt x="6986" y="1311"/>
                    <a:pt x="6977" y="1392"/>
                    <a:pt x="6977" y="1473"/>
                  </a:cubicBezTo>
                  <a:cubicBezTo>
                    <a:pt x="6967" y="1637"/>
                    <a:pt x="6947" y="1801"/>
                    <a:pt x="6906" y="1953"/>
                  </a:cubicBezTo>
                  <a:cubicBezTo>
                    <a:pt x="6864" y="2117"/>
                    <a:pt x="6803" y="2268"/>
                    <a:pt x="6732" y="2423"/>
                  </a:cubicBezTo>
                  <a:cubicBezTo>
                    <a:pt x="6651" y="2565"/>
                    <a:pt x="6570" y="2709"/>
                    <a:pt x="6468" y="2831"/>
                  </a:cubicBezTo>
                  <a:cubicBezTo>
                    <a:pt x="6264" y="3096"/>
                    <a:pt x="6020" y="3309"/>
                    <a:pt x="5733" y="3483"/>
                  </a:cubicBezTo>
                  <a:cubicBezTo>
                    <a:pt x="5261" y="3759"/>
                    <a:pt x="4710" y="3896"/>
                    <a:pt x="4163" y="3896"/>
                  </a:cubicBezTo>
                  <a:cubicBezTo>
                    <a:pt x="4060" y="3896"/>
                    <a:pt x="3958" y="3891"/>
                    <a:pt x="3856" y="3881"/>
                  </a:cubicBezTo>
                  <a:cubicBezTo>
                    <a:pt x="3723" y="3862"/>
                    <a:pt x="3580" y="3837"/>
                    <a:pt x="3451" y="3803"/>
                  </a:cubicBezTo>
                  <a:lnTo>
                    <a:pt x="3451" y="3803"/>
                  </a:lnTo>
                  <a:cubicBezTo>
                    <a:pt x="3502" y="3652"/>
                    <a:pt x="3543" y="3499"/>
                    <a:pt x="3560" y="3331"/>
                  </a:cubicBezTo>
                  <a:lnTo>
                    <a:pt x="3560" y="3260"/>
                  </a:lnTo>
                  <a:lnTo>
                    <a:pt x="3560" y="3186"/>
                  </a:lnTo>
                  <a:lnTo>
                    <a:pt x="3550" y="3115"/>
                  </a:lnTo>
                  <a:cubicBezTo>
                    <a:pt x="3550" y="3086"/>
                    <a:pt x="3550" y="3064"/>
                    <a:pt x="3540" y="3035"/>
                  </a:cubicBezTo>
                  <a:cubicBezTo>
                    <a:pt x="3520" y="2932"/>
                    <a:pt x="3479" y="2831"/>
                    <a:pt x="3398" y="2738"/>
                  </a:cubicBezTo>
                  <a:cubicBezTo>
                    <a:pt x="3366" y="2697"/>
                    <a:pt x="3315" y="2648"/>
                    <a:pt x="3254" y="2616"/>
                  </a:cubicBezTo>
                  <a:cubicBezTo>
                    <a:pt x="3192" y="2587"/>
                    <a:pt x="3122" y="2555"/>
                    <a:pt x="3051" y="2555"/>
                  </a:cubicBezTo>
                  <a:cubicBezTo>
                    <a:pt x="2980" y="2555"/>
                    <a:pt x="2918" y="2565"/>
                    <a:pt x="2857" y="2587"/>
                  </a:cubicBezTo>
                  <a:cubicBezTo>
                    <a:pt x="2796" y="2606"/>
                    <a:pt x="2745" y="2648"/>
                    <a:pt x="2693" y="2687"/>
                  </a:cubicBezTo>
                  <a:cubicBezTo>
                    <a:pt x="2603" y="2758"/>
                    <a:pt x="2541" y="2871"/>
                    <a:pt x="2510" y="2973"/>
                  </a:cubicBezTo>
                  <a:cubicBezTo>
                    <a:pt x="2470" y="3086"/>
                    <a:pt x="2470" y="3199"/>
                    <a:pt x="2490" y="3309"/>
                  </a:cubicBezTo>
                  <a:cubicBezTo>
                    <a:pt x="2500" y="3412"/>
                    <a:pt x="2541" y="3514"/>
                    <a:pt x="2593" y="3605"/>
                  </a:cubicBezTo>
                  <a:cubicBezTo>
                    <a:pt x="2622" y="3646"/>
                    <a:pt x="2654" y="3688"/>
                    <a:pt x="2683" y="3727"/>
                  </a:cubicBezTo>
                  <a:cubicBezTo>
                    <a:pt x="2725" y="3769"/>
                    <a:pt x="2754" y="3798"/>
                    <a:pt x="2796" y="3840"/>
                  </a:cubicBezTo>
                  <a:cubicBezTo>
                    <a:pt x="2889" y="3915"/>
                    <a:pt x="2995" y="3971"/>
                    <a:pt x="3103" y="4015"/>
                  </a:cubicBezTo>
                  <a:lnTo>
                    <a:pt x="3103" y="4015"/>
                  </a:lnTo>
                  <a:cubicBezTo>
                    <a:pt x="3070" y="4086"/>
                    <a:pt x="3034" y="4157"/>
                    <a:pt x="2999" y="4227"/>
                  </a:cubicBezTo>
                  <a:cubicBezTo>
                    <a:pt x="2918" y="4361"/>
                    <a:pt x="2816" y="4484"/>
                    <a:pt x="2693" y="4574"/>
                  </a:cubicBezTo>
                  <a:cubicBezTo>
                    <a:pt x="2581" y="4667"/>
                    <a:pt x="2439" y="4728"/>
                    <a:pt x="2297" y="4728"/>
                  </a:cubicBezTo>
                  <a:lnTo>
                    <a:pt x="2245" y="4728"/>
                  </a:lnTo>
                  <a:cubicBezTo>
                    <a:pt x="2235" y="4728"/>
                    <a:pt x="2226" y="4728"/>
                    <a:pt x="2213" y="4716"/>
                  </a:cubicBezTo>
                  <a:cubicBezTo>
                    <a:pt x="2184" y="4716"/>
                    <a:pt x="2164" y="4697"/>
                    <a:pt x="2142" y="4677"/>
                  </a:cubicBezTo>
                  <a:cubicBezTo>
                    <a:pt x="2123" y="4655"/>
                    <a:pt x="2113" y="4635"/>
                    <a:pt x="2103" y="4606"/>
                  </a:cubicBezTo>
                  <a:cubicBezTo>
                    <a:pt x="2081" y="4564"/>
                    <a:pt x="2062" y="4523"/>
                    <a:pt x="2042" y="4484"/>
                  </a:cubicBezTo>
                  <a:cubicBezTo>
                    <a:pt x="1969" y="4329"/>
                    <a:pt x="1878" y="4178"/>
                    <a:pt x="1775" y="4033"/>
                  </a:cubicBezTo>
                  <a:cubicBezTo>
                    <a:pt x="1663" y="3901"/>
                    <a:pt x="1540" y="3769"/>
                    <a:pt x="1408" y="3656"/>
                  </a:cubicBezTo>
                  <a:cubicBezTo>
                    <a:pt x="1337" y="3595"/>
                    <a:pt x="1276" y="3544"/>
                    <a:pt x="1205" y="3492"/>
                  </a:cubicBezTo>
                  <a:cubicBezTo>
                    <a:pt x="1173" y="3473"/>
                    <a:pt x="1134" y="3443"/>
                    <a:pt x="1102" y="3421"/>
                  </a:cubicBezTo>
                  <a:cubicBezTo>
                    <a:pt x="1073" y="3402"/>
                    <a:pt x="1041" y="3370"/>
                    <a:pt x="1012" y="3350"/>
                  </a:cubicBezTo>
                  <a:cubicBezTo>
                    <a:pt x="899" y="3238"/>
                    <a:pt x="796" y="3115"/>
                    <a:pt x="696" y="2983"/>
                  </a:cubicBezTo>
                  <a:lnTo>
                    <a:pt x="551" y="2770"/>
                  </a:lnTo>
                  <a:cubicBezTo>
                    <a:pt x="490" y="2709"/>
                    <a:pt x="451" y="2636"/>
                    <a:pt x="378" y="2565"/>
                  </a:cubicBezTo>
                  <a:cubicBezTo>
                    <a:pt x="358" y="2545"/>
                    <a:pt x="338" y="2535"/>
                    <a:pt x="316" y="2513"/>
                  </a:cubicBezTo>
                  <a:cubicBezTo>
                    <a:pt x="287" y="2503"/>
                    <a:pt x="255" y="2484"/>
                    <a:pt x="216" y="2474"/>
                  </a:cubicBezTo>
                  <a:cubicBezTo>
                    <a:pt x="184" y="2474"/>
                    <a:pt x="155" y="2484"/>
                    <a:pt x="133" y="2494"/>
                  </a:cubicBezTo>
                  <a:cubicBezTo>
                    <a:pt x="113" y="2503"/>
                    <a:pt x="94" y="2513"/>
                    <a:pt x="84" y="2535"/>
                  </a:cubicBezTo>
                  <a:cubicBezTo>
                    <a:pt x="52" y="2565"/>
                    <a:pt x="42" y="2596"/>
                    <a:pt x="33" y="2616"/>
                  </a:cubicBezTo>
                  <a:cubicBezTo>
                    <a:pt x="10" y="2677"/>
                    <a:pt x="10" y="2719"/>
                    <a:pt x="1" y="2770"/>
                  </a:cubicBezTo>
                  <a:cubicBezTo>
                    <a:pt x="1" y="2819"/>
                    <a:pt x="1" y="2861"/>
                    <a:pt x="10" y="2902"/>
                  </a:cubicBezTo>
                  <a:cubicBezTo>
                    <a:pt x="23" y="3086"/>
                    <a:pt x="62" y="3260"/>
                    <a:pt x="123" y="3421"/>
                  </a:cubicBezTo>
                  <a:cubicBezTo>
                    <a:pt x="174" y="3585"/>
                    <a:pt x="255" y="3749"/>
                    <a:pt x="348" y="3891"/>
                  </a:cubicBezTo>
                  <a:cubicBezTo>
                    <a:pt x="439" y="4033"/>
                    <a:pt x="561" y="4178"/>
                    <a:pt x="725" y="4268"/>
                  </a:cubicBezTo>
                  <a:cubicBezTo>
                    <a:pt x="732" y="4275"/>
                    <a:pt x="742" y="4278"/>
                    <a:pt x="752" y="4278"/>
                  </a:cubicBezTo>
                  <a:cubicBezTo>
                    <a:pt x="772" y="4278"/>
                    <a:pt x="793" y="4268"/>
                    <a:pt x="806" y="4249"/>
                  </a:cubicBezTo>
                  <a:cubicBezTo>
                    <a:pt x="828" y="4217"/>
                    <a:pt x="818" y="4187"/>
                    <a:pt x="786" y="4165"/>
                  </a:cubicBezTo>
                  <a:cubicBezTo>
                    <a:pt x="654" y="4085"/>
                    <a:pt x="551" y="3952"/>
                    <a:pt x="471" y="3810"/>
                  </a:cubicBezTo>
                  <a:cubicBezTo>
                    <a:pt x="390" y="3676"/>
                    <a:pt x="329" y="3524"/>
                    <a:pt x="277" y="3370"/>
                  </a:cubicBezTo>
                  <a:cubicBezTo>
                    <a:pt x="236" y="3208"/>
                    <a:pt x="194" y="3054"/>
                    <a:pt x="184" y="2893"/>
                  </a:cubicBezTo>
                  <a:lnTo>
                    <a:pt x="184" y="2780"/>
                  </a:lnTo>
                  <a:cubicBezTo>
                    <a:pt x="194" y="2738"/>
                    <a:pt x="194" y="2709"/>
                    <a:pt x="206" y="2677"/>
                  </a:cubicBezTo>
                  <a:cubicBezTo>
                    <a:pt x="208" y="2675"/>
                    <a:pt x="210" y="2674"/>
                    <a:pt x="211" y="2672"/>
                  </a:cubicBezTo>
                  <a:lnTo>
                    <a:pt x="211" y="2672"/>
                  </a:lnTo>
                  <a:cubicBezTo>
                    <a:pt x="219" y="2680"/>
                    <a:pt x="229" y="2688"/>
                    <a:pt x="245" y="2697"/>
                  </a:cubicBezTo>
                  <a:cubicBezTo>
                    <a:pt x="297" y="2748"/>
                    <a:pt x="338" y="2819"/>
                    <a:pt x="390" y="2893"/>
                  </a:cubicBezTo>
                  <a:lnTo>
                    <a:pt x="532" y="3096"/>
                  </a:lnTo>
                  <a:cubicBezTo>
                    <a:pt x="635" y="3228"/>
                    <a:pt x="745" y="3370"/>
                    <a:pt x="879" y="3492"/>
                  </a:cubicBezTo>
                  <a:cubicBezTo>
                    <a:pt x="909" y="3524"/>
                    <a:pt x="941" y="3553"/>
                    <a:pt x="980" y="3585"/>
                  </a:cubicBezTo>
                  <a:cubicBezTo>
                    <a:pt x="1021" y="3605"/>
                    <a:pt x="1051" y="3637"/>
                    <a:pt x="1083" y="3656"/>
                  </a:cubicBezTo>
                  <a:cubicBezTo>
                    <a:pt x="1144" y="3708"/>
                    <a:pt x="1215" y="3759"/>
                    <a:pt x="1276" y="3810"/>
                  </a:cubicBezTo>
                  <a:cubicBezTo>
                    <a:pt x="1398" y="3921"/>
                    <a:pt x="1511" y="4033"/>
                    <a:pt x="1601" y="4165"/>
                  </a:cubicBezTo>
                  <a:cubicBezTo>
                    <a:pt x="1704" y="4288"/>
                    <a:pt x="1785" y="4432"/>
                    <a:pt x="1858" y="4574"/>
                  </a:cubicBezTo>
                  <a:cubicBezTo>
                    <a:pt x="1868" y="4616"/>
                    <a:pt x="1888" y="4645"/>
                    <a:pt x="1898" y="4687"/>
                  </a:cubicBezTo>
                  <a:cubicBezTo>
                    <a:pt x="1920" y="4738"/>
                    <a:pt x="1949" y="4790"/>
                    <a:pt x="1991" y="4829"/>
                  </a:cubicBezTo>
                  <a:cubicBezTo>
                    <a:pt x="2030" y="4870"/>
                    <a:pt x="2081" y="4900"/>
                    <a:pt x="2133" y="4922"/>
                  </a:cubicBezTo>
                  <a:cubicBezTo>
                    <a:pt x="2164" y="4932"/>
                    <a:pt x="2194" y="4941"/>
                    <a:pt x="2226" y="4941"/>
                  </a:cubicBezTo>
                  <a:lnTo>
                    <a:pt x="2297" y="4941"/>
                  </a:lnTo>
                  <a:cubicBezTo>
                    <a:pt x="2500" y="4941"/>
                    <a:pt x="2683" y="4870"/>
                    <a:pt x="2838" y="4758"/>
                  </a:cubicBezTo>
                  <a:cubicBezTo>
                    <a:pt x="2989" y="4645"/>
                    <a:pt x="3102" y="4493"/>
                    <a:pt x="3192" y="4349"/>
                  </a:cubicBezTo>
                  <a:cubicBezTo>
                    <a:pt x="3243" y="4266"/>
                    <a:pt x="3291" y="4179"/>
                    <a:pt x="3333" y="4091"/>
                  </a:cubicBezTo>
                  <a:lnTo>
                    <a:pt x="3333" y="4091"/>
                  </a:lnTo>
                  <a:cubicBezTo>
                    <a:pt x="3506" y="4128"/>
                    <a:pt x="3671" y="4146"/>
                    <a:pt x="3836" y="4156"/>
                  </a:cubicBezTo>
                  <a:cubicBezTo>
                    <a:pt x="3904" y="4160"/>
                    <a:pt x="3972" y="4162"/>
                    <a:pt x="4040" y="4162"/>
                  </a:cubicBezTo>
                  <a:cubicBezTo>
                    <a:pt x="4676" y="4162"/>
                    <a:pt x="5310" y="3986"/>
                    <a:pt x="5836" y="3637"/>
                  </a:cubicBezTo>
                  <a:cubicBezTo>
                    <a:pt x="5978" y="3544"/>
                    <a:pt x="6120" y="3431"/>
                    <a:pt x="6242" y="3309"/>
                  </a:cubicBezTo>
                  <a:cubicBezTo>
                    <a:pt x="6365" y="3199"/>
                    <a:pt x="6477" y="3064"/>
                    <a:pt x="6580" y="2922"/>
                  </a:cubicBezTo>
                  <a:cubicBezTo>
                    <a:pt x="6680" y="2780"/>
                    <a:pt x="6773" y="2626"/>
                    <a:pt x="6844" y="2474"/>
                  </a:cubicBezTo>
                  <a:cubicBezTo>
                    <a:pt x="6915" y="2320"/>
                    <a:pt x="6977" y="2158"/>
                    <a:pt x="7028" y="1994"/>
                  </a:cubicBezTo>
                  <a:cubicBezTo>
                    <a:pt x="7070" y="1821"/>
                    <a:pt x="7109" y="1657"/>
                    <a:pt x="7131" y="1485"/>
                  </a:cubicBezTo>
                  <a:cubicBezTo>
                    <a:pt x="7141" y="1311"/>
                    <a:pt x="7141" y="1138"/>
                    <a:pt x="7109" y="964"/>
                  </a:cubicBezTo>
                  <a:cubicBezTo>
                    <a:pt x="7089" y="790"/>
                    <a:pt x="7048" y="616"/>
                    <a:pt x="6977" y="455"/>
                  </a:cubicBezTo>
                  <a:cubicBezTo>
                    <a:pt x="6906" y="291"/>
                    <a:pt x="6815" y="139"/>
                    <a:pt x="6680" y="17"/>
                  </a:cubicBezTo>
                  <a:cubicBezTo>
                    <a:pt x="6671" y="6"/>
                    <a:pt x="6655" y="0"/>
                    <a:pt x="66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1"/>
            <p:cNvSpPr/>
            <p:nvPr/>
          </p:nvSpPr>
          <p:spPr>
            <a:xfrm>
              <a:off x="2835914" y="1875378"/>
              <a:ext cx="967679" cy="1994616"/>
            </a:xfrm>
            <a:custGeom>
              <a:rect b="b" l="l" r="r" t="t"/>
              <a:pathLst>
                <a:path extrusionOk="0" h="5048" w="2449">
                  <a:moveTo>
                    <a:pt x="1814" y="0"/>
                  </a:moveTo>
                  <a:cubicBezTo>
                    <a:pt x="1785" y="0"/>
                    <a:pt x="1753" y="30"/>
                    <a:pt x="1744" y="61"/>
                  </a:cubicBezTo>
                  <a:cubicBezTo>
                    <a:pt x="1724" y="348"/>
                    <a:pt x="1621" y="612"/>
                    <a:pt x="1479" y="857"/>
                  </a:cubicBezTo>
                  <a:cubicBezTo>
                    <a:pt x="1408" y="979"/>
                    <a:pt x="1325" y="1092"/>
                    <a:pt x="1244" y="1204"/>
                  </a:cubicBezTo>
                  <a:cubicBezTo>
                    <a:pt x="1151" y="1327"/>
                    <a:pt x="1070" y="1437"/>
                    <a:pt x="968" y="1550"/>
                  </a:cubicBezTo>
                  <a:cubicBezTo>
                    <a:pt x="784" y="1765"/>
                    <a:pt x="591" y="1988"/>
                    <a:pt x="429" y="2245"/>
                  </a:cubicBezTo>
                  <a:cubicBezTo>
                    <a:pt x="255" y="2490"/>
                    <a:pt x="123" y="2773"/>
                    <a:pt x="62" y="3079"/>
                  </a:cubicBezTo>
                  <a:cubicBezTo>
                    <a:pt x="1" y="3385"/>
                    <a:pt x="20" y="3713"/>
                    <a:pt x="133" y="4007"/>
                  </a:cubicBezTo>
                  <a:cubicBezTo>
                    <a:pt x="184" y="4161"/>
                    <a:pt x="255" y="4293"/>
                    <a:pt x="346" y="4426"/>
                  </a:cubicBezTo>
                  <a:cubicBezTo>
                    <a:pt x="397" y="4487"/>
                    <a:pt x="449" y="4548"/>
                    <a:pt x="500" y="4609"/>
                  </a:cubicBezTo>
                  <a:cubicBezTo>
                    <a:pt x="529" y="4631"/>
                    <a:pt x="561" y="4661"/>
                    <a:pt x="591" y="4692"/>
                  </a:cubicBezTo>
                  <a:cubicBezTo>
                    <a:pt x="622" y="4712"/>
                    <a:pt x="652" y="4741"/>
                    <a:pt x="684" y="4763"/>
                  </a:cubicBezTo>
                  <a:cubicBezTo>
                    <a:pt x="816" y="4854"/>
                    <a:pt x="958" y="4925"/>
                    <a:pt x="1102" y="4976"/>
                  </a:cubicBezTo>
                  <a:cubicBezTo>
                    <a:pt x="1254" y="5028"/>
                    <a:pt x="1408" y="5047"/>
                    <a:pt x="1570" y="5047"/>
                  </a:cubicBezTo>
                  <a:cubicBezTo>
                    <a:pt x="1724" y="5047"/>
                    <a:pt x="1885" y="5028"/>
                    <a:pt x="2030" y="4976"/>
                  </a:cubicBezTo>
                  <a:cubicBezTo>
                    <a:pt x="2182" y="4925"/>
                    <a:pt x="2326" y="4844"/>
                    <a:pt x="2426" y="4712"/>
                  </a:cubicBezTo>
                  <a:cubicBezTo>
                    <a:pt x="2448" y="4680"/>
                    <a:pt x="2448" y="4651"/>
                    <a:pt x="2417" y="4619"/>
                  </a:cubicBezTo>
                  <a:cubicBezTo>
                    <a:pt x="2406" y="4608"/>
                    <a:pt x="2389" y="4600"/>
                    <a:pt x="2370" y="4600"/>
                  </a:cubicBezTo>
                  <a:cubicBezTo>
                    <a:pt x="2355" y="4600"/>
                    <a:pt x="2339" y="4606"/>
                    <a:pt x="2326" y="4619"/>
                  </a:cubicBezTo>
                  <a:cubicBezTo>
                    <a:pt x="2233" y="4712"/>
                    <a:pt x="2111" y="4763"/>
                    <a:pt x="1978" y="4793"/>
                  </a:cubicBezTo>
                  <a:cubicBezTo>
                    <a:pt x="1879" y="4817"/>
                    <a:pt x="1779" y="4828"/>
                    <a:pt x="1679" y="4828"/>
                  </a:cubicBezTo>
                  <a:cubicBezTo>
                    <a:pt x="1646" y="4828"/>
                    <a:pt x="1613" y="4827"/>
                    <a:pt x="1580" y="4825"/>
                  </a:cubicBezTo>
                  <a:cubicBezTo>
                    <a:pt x="1438" y="4825"/>
                    <a:pt x="1305" y="4793"/>
                    <a:pt x="1183" y="4741"/>
                  </a:cubicBezTo>
                  <a:cubicBezTo>
                    <a:pt x="1061" y="4702"/>
                    <a:pt x="938" y="4631"/>
                    <a:pt x="835" y="4558"/>
                  </a:cubicBezTo>
                  <a:cubicBezTo>
                    <a:pt x="622" y="4396"/>
                    <a:pt x="458" y="4171"/>
                    <a:pt x="368" y="3926"/>
                  </a:cubicBezTo>
                  <a:cubicBezTo>
                    <a:pt x="275" y="3672"/>
                    <a:pt x="255" y="3395"/>
                    <a:pt x="294" y="3131"/>
                  </a:cubicBezTo>
                  <a:cubicBezTo>
                    <a:pt x="346" y="2857"/>
                    <a:pt x="468" y="2612"/>
                    <a:pt x="622" y="2367"/>
                  </a:cubicBezTo>
                  <a:cubicBezTo>
                    <a:pt x="774" y="2132"/>
                    <a:pt x="958" y="1907"/>
                    <a:pt x="1132" y="1672"/>
                  </a:cubicBezTo>
                  <a:cubicBezTo>
                    <a:pt x="1225" y="1559"/>
                    <a:pt x="1315" y="1449"/>
                    <a:pt x="1396" y="1327"/>
                  </a:cubicBezTo>
                  <a:cubicBezTo>
                    <a:pt x="1489" y="1204"/>
                    <a:pt x="1560" y="1070"/>
                    <a:pt x="1631" y="938"/>
                  </a:cubicBezTo>
                  <a:cubicBezTo>
                    <a:pt x="1702" y="806"/>
                    <a:pt x="1763" y="664"/>
                    <a:pt x="1805" y="519"/>
                  </a:cubicBezTo>
                  <a:cubicBezTo>
                    <a:pt x="1856" y="377"/>
                    <a:pt x="1876" y="225"/>
                    <a:pt x="1876" y="71"/>
                  </a:cubicBezTo>
                  <a:cubicBezTo>
                    <a:pt x="1876" y="42"/>
                    <a:pt x="1856" y="10"/>
                    <a:pt x="18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1"/>
            <p:cNvSpPr/>
            <p:nvPr/>
          </p:nvSpPr>
          <p:spPr>
            <a:xfrm>
              <a:off x="2758468" y="3446023"/>
              <a:ext cx="822666" cy="616008"/>
            </a:xfrm>
            <a:custGeom>
              <a:rect b="b" l="l" r="r" t="t"/>
              <a:pathLst>
                <a:path extrusionOk="0" h="1559" w="2082">
                  <a:moveTo>
                    <a:pt x="93" y="1"/>
                  </a:moveTo>
                  <a:cubicBezTo>
                    <a:pt x="87" y="1"/>
                    <a:pt x="81" y="1"/>
                    <a:pt x="74" y="3"/>
                  </a:cubicBezTo>
                  <a:cubicBezTo>
                    <a:pt x="33" y="3"/>
                    <a:pt x="1" y="44"/>
                    <a:pt x="1" y="93"/>
                  </a:cubicBezTo>
                  <a:cubicBezTo>
                    <a:pt x="62" y="544"/>
                    <a:pt x="297" y="962"/>
                    <a:pt x="674" y="1236"/>
                  </a:cubicBezTo>
                  <a:cubicBezTo>
                    <a:pt x="963" y="1444"/>
                    <a:pt x="1321" y="1558"/>
                    <a:pt x="1685" y="1558"/>
                  </a:cubicBezTo>
                  <a:cubicBezTo>
                    <a:pt x="1783" y="1558"/>
                    <a:pt x="1883" y="1550"/>
                    <a:pt x="1981" y="1533"/>
                  </a:cubicBezTo>
                  <a:cubicBezTo>
                    <a:pt x="2042" y="1513"/>
                    <a:pt x="2081" y="1452"/>
                    <a:pt x="2072" y="1391"/>
                  </a:cubicBezTo>
                  <a:cubicBezTo>
                    <a:pt x="2064" y="1330"/>
                    <a:pt x="2014" y="1293"/>
                    <a:pt x="1962" y="1293"/>
                  </a:cubicBezTo>
                  <a:cubicBezTo>
                    <a:pt x="1951" y="1293"/>
                    <a:pt x="1940" y="1294"/>
                    <a:pt x="1930" y="1298"/>
                  </a:cubicBezTo>
                  <a:cubicBezTo>
                    <a:pt x="1832" y="1318"/>
                    <a:pt x="1731" y="1328"/>
                    <a:pt x="1630" y="1328"/>
                  </a:cubicBezTo>
                  <a:cubicBezTo>
                    <a:pt x="1332" y="1328"/>
                    <a:pt x="1032" y="1240"/>
                    <a:pt x="787" y="1072"/>
                  </a:cubicBezTo>
                  <a:cubicBezTo>
                    <a:pt x="461" y="840"/>
                    <a:pt x="226" y="473"/>
                    <a:pt x="165" y="74"/>
                  </a:cubicBezTo>
                  <a:cubicBezTo>
                    <a:pt x="165" y="29"/>
                    <a:pt x="133" y="1"/>
                    <a:pt x="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1"/>
            <p:cNvSpPr/>
            <p:nvPr/>
          </p:nvSpPr>
          <p:spPr>
            <a:xfrm>
              <a:off x="2750960" y="3728147"/>
              <a:ext cx="850325" cy="554367"/>
            </a:xfrm>
            <a:custGeom>
              <a:rect b="b" l="l" r="r" t="t"/>
              <a:pathLst>
                <a:path extrusionOk="0" h="1403" w="2152">
                  <a:moveTo>
                    <a:pt x="89" y="0"/>
                  </a:moveTo>
                  <a:cubicBezTo>
                    <a:pt x="80" y="0"/>
                    <a:pt x="71" y="1"/>
                    <a:pt x="62" y="3"/>
                  </a:cubicBezTo>
                  <a:cubicBezTo>
                    <a:pt x="20" y="13"/>
                    <a:pt x="0" y="65"/>
                    <a:pt x="10" y="104"/>
                  </a:cubicBezTo>
                  <a:cubicBezTo>
                    <a:pt x="71" y="309"/>
                    <a:pt x="174" y="503"/>
                    <a:pt x="316" y="664"/>
                  </a:cubicBezTo>
                  <a:cubicBezTo>
                    <a:pt x="448" y="828"/>
                    <a:pt x="622" y="970"/>
                    <a:pt x="796" y="1083"/>
                  </a:cubicBezTo>
                  <a:cubicBezTo>
                    <a:pt x="979" y="1195"/>
                    <a:pt x="1163" y="1288"/>
                    <a:pt x="1378" y="1350"/>
                  </a:cubicBezTo>
                  <a:cubicBezTo>
                    <a:pt x="1493" y="1384"/>
                    <a:pt x="1618" y="1402"/>
                    <a:pt x="1745" y="1402"/>
                  </a:cubicBezTo>
                  <a:cubicBezTo>
                    <a:pt x="1843" y="1402"/>
                    <a:pt x="1942" y="1392"/>
                    <a:pt x="2039" y="1369"/>
                  </a:cubicBezTo>
                  <a:cubicBezTo>
                    <a:pt x="2113" y="1350"/>
                    <a:pt x="2152" y="1288"/>
                    <a:pt x="2132" y="1215"/>
                  </a:cubicBezTo>
                  <a:cubicBezTo>
                    <a:pt x="2115" y="1160"/>
                    <a:pt x="2054" y="1123"/>
                    <a:pt x="1997" y="1123"/>
                  </a:cubicBezTo>
                  <a:cubicBezTo>
                    <a:pt x="1991" y="1123"/>
                    <a:pt x="1984" y="1123"/>
                    <a:pt x="1978" y="1124"/>
                  </a:cubicBezTo>
                  <a:cubicBezTo>
                    <a:pt x="1897" y="1149"/>
                    <a:pt x="1813" y="1159"/>
                    <a:pt x="1728" y="1159"/>
                  </a:cubicBezTo>
                  <a:cubicBezTo>
                    <a:pt x="1633" y="1159"/>
                    <a:pt x="1536" y="1146"/>
                    <a:pt x="1440" y="1124"/>
                  </a:cubicBezTo>
                  <a:cubicBezTo>
                    <a:pt x="1256" y="1083"/>
                    <a:pt x="1072" y="1002"/>
                    <a:pt x="908" y="909"/>
                  </a:cubicBezTo>
                  <a:cubicBezTo>
                    <a:pt x="735" y="809"/>
                    <a:pt x="583" y="686"/>
                    <a:pt x="448" y="542"/>
                  </a:cubicBezTo>
                  <a:cubicBezTo>
                    <a:pt x="326" y="400"/>
                    <a:pt x="226" y="236"/>
                    <a:pt x="164" y="65"/>
                  </a:cubicBezTo>
                  <a:lnTo>
                    <a:pt x="164" y="52"/>
                  </a:lnTo>
                  <a:cubicBezTo>
                    <a:pt x="156" y="21"/>
                    <a:pt x="127" y="0"/>
                    <a:pt x="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1"/>
            <p:cNvSpPr/>
            <p:nvPr/>
          </p:nvSpPr>
          <p:spPr>
            <a:xfrm>
              <a:off x="2843816" y="4118931"/>
              <a:ext cx="1672596" cy="634974"/>
            </a:xfrm>
            <a:custGeom>
              <a:rect b="b" l="l" r="r" t="t"/>
              <a:pathLst>
                <a:path extrusionOk="0" h="1607" w="4233">
                  <a:moveTo>
                    <a:pt x="72" y="1"/>
                  </a:moveTo>
                  <a:cubicBezTo>
                    <a:pt x="65" y="1"/>
                    <a:pt x="58" y="2"/>
                    <a:pt x="52" y="3"/>
                  </a:cubicBezTo>
                  <a:cubicBezTo>
                    <a:pt x="20" y="23"/>
                    <a:pt x="0" y="65"/>
                    <a:pt x="10" y="104"/>
                  </a:cubicBezTo>
                  <a:cubicBezTo>
                    <a:pt x="52" y="206"/>
                    <a:pt x="123" y="287"/>
                    <a:pt x="203" y="348"/>
                  </a:cubicBezTo>
                  <a:cubicBezTo>
                    <a:pt x="274" y="410"/>
                    <a:pt x="358" y="471"/>
                    <a:pt x="438" y="522"/>
                  </a:cubicBezTo>
                  <a:cubicBezTo>
                    <a:pt x="602" y="625"/>
                    <a:pt x="786" y="696"/>
                    <a:pt x="970" y="757"/>
                  </a:cubicBezTo>
                  <a:cubicBezTo>
                    <a:pt x="1153" y="818"/>
                    <a:pt x="1337" y="850"/>
                    <a:pt x="1520" y="880"/>
                  </a:cubicBezTo>
                  <a:cubicBezTo>
                    <a:pt x="1704" y="921"/>
                    <a:pt x="1897" y="941"/>
                    <a:pt x="2081" y="960"/>
                  </a:cubicBezTo>
                  <a:cubicBezTo>
                    <a:pt x="2171" y="973"/>
                    <a:pt x="2274" y="982"/>
                    <a:pt x="2367" y="982"/>
                  </a:cubicBezTo>
                  <a:lnTo>
                    <a:pt x="2529" y="982"/>
                  </a:lnTo>
                  <a:lnTo>
                    <a:pt x="2529" y="992"/>
                  </a:lnTo>
                  <a:cubicBezTo>
                    <a:pt x="2539" y="992"/>
                    <a:pt x="2539" y="992"/>
                    <a:pt x="2551" y="1002"/>
                  </a:cubicBezTo>
                  <a:cubicBezTo>
                    <a:pt x="2561" y="1002"/>
                    <a:pt x="2570" y="1012"/>
                    <a:pt x="2590" y="1022"/>
                  </a:cubicBezTo>
                  <a:cubicBezTo>
                    <a:pt x="2661" y="1044"/>
                    <a:pt x="2744" y="1095"/>
                    <a:pt x="2815" y="1144"/>
                  </a:cubicBezTo>
                  <a:cubicBezTo>
                    <a:pt x="2896" y="1186"/>
                    <a:pt x="2979" y="1237"/>
                    <a:pt x="3060" y="1288"/>
                  </a:cubicBezTo>
                  <a:cubicBezTo>
                    <a:pt x="3234" y="1379"/>
                    <a:pt x="3408" y="1450"/>
                    <a:pt x="3601" y="1511"/>
                  </a:cubicBezTo>
                  <a:cubicBezTo>
                    <a:pt x="3784" y="1562"/>
                    <a:pt x="3968" y="1594"/>
                    <a:pt x="4161" y="1604"/>
                  </a:cubicBezTo>
                  <a:cubicBezTo>
                    <a:pt x="4165" y="1605"/>
                    <a:pt x="4169" y="1606"/>
                    <a:pt x="4173" y="1606"/>
                  </a:cubicBezTo>
                  <a:cubicBezTo>
                    <a:pt x="4199" y="1606"/>
                    <a:pt x="4224" y="1580"/>
                    <a:pt x="4232" y="1553"/>
                  </a:cubicBezTo>
                  <a:cubicBezTo>
                    <a:pt x="4232" y="1523"/>
                    <a:pt x="4213" y="1492"/>
                    <a:pt x="4181" y="1482"/>
                  </a:cubicBezTo>
                  <a:cubicBezTo>
                    <a:pt x="3997" y="1450"/>
                    <a:pt x="3824" y="1401"/>
                    <a:pt x="3652" y="1340"/>
                  </a:cubicBezTo>
                  <a:cubicBezTo>
                    <a:pt x="3488" y="1266"/>
                    <a:pt x="3334" y="1186"/>
                    <a:pt x="3182" y="1083"/>
                  </a:cubicBezTo>
                  <a:cubicBezTo>
                    <a:pt x="3102" y="1044"/>
                    <a:pt x="3028" y="992"/>
                    <a:pt x="2947" y="931"/>
                  </a:cubicBezTo>
                  <a:cubicBezTo>
                    <a:pt x="2876" y="880"/>
                    <a:pt x="2796" y="828"/>
                    <a:pt x="2693" y="777"/>
                  </a:cubicBezTo>
                  <a:cubicBezTo>
                    <a:pt x="2673" y="757"/>
                    <a:pt x="2641" y="757"/>
                    <a:pt x="2612" y="747"/>
                  </a:cubicBezTo>
                  <a:lnTo>
                    <a:pt x="2499" y="747"/>
                  </a:lnTo>
                  <a:lnTo>
                    <a:pt x="2438" y="757"/>
                  </a:lnTo>
                  <a:lnTo>
                    <a:pt x="2377" y="757"/>
                  </a:lnTo>
                  <a:cubicBezTo>
                    <a:pt x="2284" y="757"/>
                    <a:pt x="2193" y="747"/>
                    <a:pt x="2100" y="747"/>
                  </a:cubicBezTo>
                  <a:cubicBezTo>
                    <a:pt x="1917" y="738"/>
                    <a:pt x="1733" y="716"/>
                    <a:pt x="1550" y="686"/>
                  </a:cubicBezTo>
                  <a:cubicBezTo>
                    <a:pt x="1366" y="667"/>
                    <a:pt x="1183" y="635"/>
                    <a:pt x="1021" y="583"/>
                  </a:cubicBezTo>
                  <a:cubicBezTo>
                    <a:pt x="847" y="532"/>
                    <a:pt x="673" y="471"/>
                    <a:pt x="519" y="380"/>
                  </a:cubicBezTo>
                  <a:cubicBezTo>
                    <a:pt x="438" y="339"/>
                    <a:pt x="367" y="287"/>
                    <a:pt x="297" y="238"/>
                  </a:cubicBezTo>
                  <a:cubicBezTo>
                    <a:pt x="235" y="177"/>
                    <a:pt x="174" y="116"/>
                    <a:pt x="152" y="55"/>
                  </a:cubicBezTo>
                  <a:cubicBezTo>
                    <a:pt x="136" y="20"/>
                    <a:pt x="104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1"/>
            <p:cNvSpPr/>
            <p:nvPr/>
          </p:nvSpPr>
          <p:spPr>
            <a:xfrm>
              <a:off x="3991679" y="3214477"/>
              <a:ext cx="295559" cy="337836"/>
            </a:xfrm>
            <a:custGeom>
              <a:rect b="b" l="l" r="r" t="t"/>
              <a:pathLst>
                <a:path extrusionOk="0" h="855" w="748">
                  <a:moveTo>
                    <a:pt x="684" y="0"/>
                  </a:moveTo>
                  <a:cubicBezTo>
                    <a:pt x="665" y="0"/>
                    <a:pt x="647" y="8"/>
                    <a:pt x="635" y="28"/>
                  </a:cubicBezTo>
                  <a:cubicBezTo>
                    <a:pt x="461" y="273"/>
                    <a:pt x="277" y="508"/>
                    <a:pt x="52" y="692"/>
                  </a:cubicBezTo>
                  <a:lnTo>
                    <a:pt x="42" y="692"/>
                  </a:lnTo>
                  <a:cubicBezTo>
                    <a:pt x="1" y="731"/>
                    <a:pt x="1" y="792"/>
                    <a:pt x="33" y="824"/>
                  </a:cubicBezTo>
                  <a:cubicBezTo>
                    <a:pt x="55" y="845"/>
                    <a:pt x="83" y="854"/>
                    <a:pt x="108" y="854"/>
                  </a:cubicBezTo>
                  <a:cubicBezTo>
                    <a:pt x="131" y="854"/>
                    <a:pt x="151" y="847"/>
                    <a:pt x="165" y="833"/>
                  </a:cubicBezTo>
                  <a:lnTo>
                    <a:pt x="175" y="833"/>
                  </a:lnTo>
                  <a:cubicBezTo>
                    <a:pt x="287" y="721"/>
                    <a:pt x="390" y="599"/>
                    <a:pt x="481" y="476"/>
                  </a:cubicBezTo>
                  <a:cubicBezTo>
                    <a:pt x="574" y="354"/>
                    <a:pt x="654" y="222"/>
                    <a:pt x="725" y="89"/>
                  </a:cubicBezTo>
                  <a:cubicBezTo>
                    <a:pt x="747" y="67"/>
                    <a:pt x="735" y="28"/>
                    <a:pt x="715" y="6"/>
                  </a:cubicBezTo>
                  <a:cubicBezTo>
                    <a:pt x="705" y="3"/>
                    <a:pt x="694" y="0"/>
                    <a:pt x="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1"/>
            <p:cNvSpPr/>
            <p:nvPr/>
          </p:nvSpPr>
          <p:spPr>
            <a:xfrm>
              <a:off x="3141747" y="3124782"/>
              <a:ext cx="641695" cy="723088"/>
            </a:xfrm>
            <a:custGeom>
              <a:rect b="b" l="l" r="r" t="t"/>
              <a:pathLst>
                <a:path extrusionOk="0" h="1830" w="1624">
                  <a:moveTo>
                    <a:pt x="1173" y="1"/>
                  </a:moveTo>
                  <a:cubicBezTo>
                    <a:pt x="927" y="296"/>
                    <a:pt x="975" y="1462"/>
                    <a:pt x="385" y="1462"/>
                  </a:cubicBezTo>
                  <a:cubicBezTo>
                    <a:pt x="363" y="1462"/>
                    <a:pt x="340" y="1460"/>
                    <a:pt x="316" y="1457"/>
                  </a:cubicBezTo>
                  <a:cubicBezTo>
                    <a:pt x="272" y="1452"/>
                    <a:pt x="203" y="1434"/>
                    <a:pt x="145" y="1434"/>
                  </a:cubicBezTo>
                  <a:cubicBezTo>
                    <a:pt x="97" y="1434"/>
                    <a:pt x="55" y="1446"/>
                    <a:pt x="42" y="1489"/>
                  </a:cubicBezTo>
                  <a:cubicBezTo>
                    <a:pt x="0" y="1653"/>
                    <a:pt x="561" y="1805"/>
                    <a:pt x="673" y="1814"/>
                  </a:cubicBezTo>
                  <a:cubicBezTo>
                    <a:pt x="728" y="1825"/>
                    <a:pt x="781" y="1830"/>
                    <a:pt x="834" y="1830"/>
                  </a:cubicBezTo>
                  <a:cubicBezTo>
                    <a:pt x="939" y="1830"/>
                    <a:pt x="1040" y="1811"/>
                    <a:pt x="1143" y="1785"/>
                  </a:cubicBezTo>
                  <a:cubicBezTo>
                    <a:pt x="1275" y="1763"/>
                    <a:pt x="1408" y="1724"/>
                    <a:pt x="1510" y="1641"/>
                  </a:cubicBezTo>
                  <a:cubicBezTo>
                    <a:pt x="1530" y="1621"/>
                    <a:pt x="1552" y="1601"/>
                    <a:pt x="1572" y="1579"/>
                  </a:cubicBezTo>
                  <a:cubicBezTo>
                    <a:pt x="1623" y="1489"/>
                    <a:pt x="1540" y="1376"/>
                    <a:pt x="1479" y="1305"/>
                  </a:cubicBezTo>
                  <a:cubicBezTo>
                    <a:pt x="1173" y="958"/>
                    <a:pt x="1143" y="458"/>
                    <a:pt x="11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1"/>
            <p:cNvSpPr/>
            <p:nvPr/>
          </p:nvSpPr>
          <p:spPr>
            <a:xfrm>
              <a:off x="3836312" y="3214472"/>
              <a:ext cx="485211" cy="287267"/>
            </a:xfrm>
            <a:custGeom>
              <a:rect b="b" l="l" r="r" t="t"/>
              <a:pathLst>
                <a:path extrusionOk="0" h="727" w="1398">
                  <a:moveTo>
                    <a:pt x="1200" y="0"/>
                  </a:moveTo>
                  <a:cubicBezTo>
                    <a:pt x="1133" y="0"/>
                    <a:pt x="907" y="217"/>
                    <a:pt x="857" y="255"/>
                  </a:cubicBezTo>
                  <a:cubicBezTo>
                    <a:pt x="766" y="316"/>
                    <a:pt x="673" y="368"/>
                    <a:pt x="573" y="390"/>
                  </a:cubicBezTo>
                  <a:cubicBezTo>
                    <a:pt x="531" y="394"/>
                    <a:pt x="490" y="397"/>
                    <a:pt x="448" y="397"/>
                  </a:cubicBezTo>
                  <a:cubicBezTo>
                    <a:pt x="406" y="397"/>
                    <a:pt x="362" y="394"/>
                    <a:pt x="316" y="390"/>
                  </a:cubicBezTo>
                  <a:cubicBezTo>
                    <a:pt x="216" y="390"/>
                    <a:pt x="103" y="377"/>
                    <a:pt x="0" y="348"/>
                  </a:cubicBezTo>
                  <a:lnTo>
                    <a:pt x="0" y="348"/>
                  </a:lnTo>
                  <a:cubicBezTo>
                    <a:pt x="113" y="439"/>
                    <a:pt x="235" y="500"/>
                    <a:pt x="358" y="573"/>
                  </a:cubicBezTo>
                  <a:cubicBezTo>
                    <a:pt x="419" y="603"/>
                    <a:pt x="470" y="644"/>
                    <a:pt x="531" y="674"/>
                  </a:cubicBezTo>
                  <a:cubicBezTo>
                    <a:pt x="584" y="701"/>
                    <a:pt x="637" y="727"/>
                    <a:pt x="690" y="727"/>
                  </a:cubicBezTo>
                  <a:cubicBezTo>
                    <a:pt x="699" y="727"/>
                    <a:pt x="707" y="726"/>
                    <a:pt x="715" y="725"/>
                  </a:cubicBezTo>
                  <a:cubicBezTo>
                    <a:pt x="786" y="715"/>
                    <a:pt x="828" y="654"/>
                    <a:pt x="867" y="603"/>
                  </a:cubicBezTo>
                  <a:cubicBezTo>
                    <a:pt x="918" y="541"/>
                    <a:pt x="1398" y="32"/>
                    <a:pt x="1205" y="0"/>
                  </a:cubicBezTo>
                  <a:cubicBezTo>
                    <a:pt x="1203" y="0"/>
                    <a:pt x="1202" y="0"/>
                    <a:pt x="12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1" name="Google Shape;411;p21"/>
          <p:cNvSpPr txBox="1"/>
          <p:nvPr/>
        </p:nvSpPr>
        <p:spPr>
          <a:xfrm>
            <a:off x="2855391" y="967350"/>
            <a:ext cx="34332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Stages of breast cancer</a:t>
            </a:r>
            <a:endParaRPr b="1" sz="1800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12" name="Google Shape;412;p21"/>
          <p:cNvSpPr/>
          <p:nvPr/>
        </p:nvSpPr>
        <p:spPr>
          <a:xfrm>
            <a:off x="609825" y="2167751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0000" spcFirstLastPara="1" rIns="27430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3" name="Google Shape;413;p21"/>
          <p:cNvSpPr/>
          <p:nvPr/>
        </p:nvSpPr>
        <p:spPr>
          <a:xfrm>
            <a:off x="609825" y="3879562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object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4" name="Google Shape;414;p21"/>
          <p:cNvSpPr/>
          <p:nvPr/>
        </p:nvSpPr>
        <p:spPr>
          <a:xfrm>
            <a:off x="6618000" y="2167749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274300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 is the ringed planet. It is composed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5" name="Google Shape;415;p21"/>
          <p:cNvSpPr/>
          <p:nvPr/>
        </p:nvSpPr>
        <p:spPr>
          <a:xfrm>
            <a:off x="6618000" y="3879563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6" name="Google Shape;416;p21"/>
          <p:cNvSpPr txBox="1"/>
          <p:nvPr/>
        </p:nvSpPr>
        <p:spPr>
          <a:xfrm>
            <a:off x="6618000" y="1772413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Stage 03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17" name="Google Shape;417;p21"/>
          <p:cNvSpPr txBox="1"/>
          <p:nvPr/>
        </p:nvSpPr>
        <p:spPr>
          <a:xfrm>
            <a:off x="609825" y="1772413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Stage 01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18" name="Google Shape;418;p21"/>
          <p:cNvSpPr txBox="1"/>
          <p:nvPr/>
        </p:nvSpPr>
        <p:spPr>
          <a:xfrm>
            <a:off x="6618000" y="3484210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Stage 04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19" name="Google Shape;419;p21"/>
          <p:cNvSpPr txBox="1"/>
          <p:nvPr/>
        </p:nvSpPr>
        <p:spPr>
          <a:xfrm>
            <a:off x="609825" y="3484213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Stage 02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2"/>
          <p:cNvSpPr/>
          <p:nvPr/>
        </p:nvSpPr>
        <p:spPr>
          <a:xfrm>
            <a:off x="3311413" y="1125975"/>
            <a:ext cx="2521200" cy="3686100"/>
          </a:xfrm>
          <a:prstGeom prst="rect">
            <a:avLst/>
          </a:prstGeom>
          <a:solidFill>
            <a:srgbClr val="F9B9C8">
              <a:alpha val="21430"/>
            </a:srgbClr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22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Breast Cancer Infographics</a:t>
            </a:r>
            <a:endParaRPr/>
          </a:p>
        </p:txBody>
      </p:sp>
      <p:sp>
        <p:nvSpPr>
          <p:cNvPr id="426" name="Google Shape;426;p22"/>
          <p:cNvSpPr txBox="1"/>
          <p:nvPr/>
        </p:nvSpPr>
        <p:spPr>
          <a:xfrm>
            <a:off x="7182225" y="1620000"/>
            <a:ext cx="15045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Adipose</a:t>
            </a: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tissue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27" name="Google Shape;427;p22"/>
          <p:cNvSpPr txBox="1"/>
          <p:nvPr/>
        </p:nvSpPr>
        <p:spPr>
          <a:xfrm>
            <a:off x="7057725" y="2587275"/>
            <a:ext cx="1629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Nipple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28" name="Google Shape;428;p22"/>
          <p:cNvSpPr txBox="1"/>
          <p:nvPr/>
        </p:nvSpPr>
        <p:spPr>
          <a:xfrm>
            <a:off x="7057725" y="3521501"/>
            <a:ext cx="1629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Pectoral muscle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429" name="Google Shape;429;p22"/>
          <p:cNvGrpSpPr/>
          <p:nvPr/>
        </p:nvGrpSpPr>
        <p:grpSpPr>
          <a:xfrm>
            <a:off x="3669375" y="1280323"/>
            <a:ext cx="1805267" cy="3299862"/>
            <a:chOff x="5197975" y="1073573"/>
            <a:chExt cx="1805267" cy="3299862"/>
          </a:xfrm>
        </p:grpSpPr>
        <p:sp>
          <p:nvSpPr>
            <p:cNvPr id="430" name="Google Shape;430;p22"/>
            <p:cNvSpPr/>
            <p:nvPr/>
          </p:nvSpPr>
          <p:spPr>
            <a:xfrm flipH="1">
              <a:off x="5481687" y="1544320"/>
              <a:ext cx="1521555" cy="2829115"/>
            </a:xfrm>
            <a:custGeom>
              <a:rect b="b" l="l" r="r" t="t"/>
              <a:pathLst>
                <a:path extrusionOk="0" h="13432" w="7224">
                  <a:moveTo>
                    <a:pt x="6712" y="1"/>
                  </a:moveTo>
                  <a:lnTo>
                    <a:pt x="6335" y="1141"/>
                  </a:lnTo>
                  <a:cubicBezTo>
                    <a:pt x="4654" y="1959"/>
                    <a:pt x="1543" y="4590"/>
                    <a:pt x="1166" y="6497"/>
                  </a:cubicBezTo>
                  <a:cubicBezTo>
                    <a:pt x="1127" y="6492"/>
                    <a:pt x="1089" y="6490"/>
                    <a:pt x="1053" y="6490"/>
                  </a:cubicBezTo>
                  <a:cubicBezTo>
                    <a:pt x="142" y="6490"/>
                    <a:pt x="0" y="7796"/>
                    <a:pt x="973" y="7904"/>
                  </a:cubicBezTo>
                  <a:cubicBezTo>
                    <a:pt x="953" y="10760"/>
                    <a:pt x="3801" y="11587"/>
                    <a:pt x="5661" y="11587"/>
                  </a:cubicBezTo>
                  <a:cubicBezTo>
                    <a:pt x="5874" y="11587"/>
                    <a:pt x="6074" y="11576"/>
                    <a:pt x="6255" y="11556"/>
                  </a:cubicBezTo>
                  <a:cubicBezTo>
                    <a:pt x="6509" y="12156"/>
                    <a:pt x="6764" y="12768"/>
                    <a:pt x="6744" y="13431"/>
                  </a:cubicBezTo>
                  <a:lnTo>
                    <a:pt x="7202" y="13431"/>
                  </a:lnTo>
                  <a:cubicBezTo>
                    <a:pt x="7224" y="12584"/>
                    <a:pt x="6857" y="11820"/>
                    <a:pt x="6551" y="11054"/>
                  </a:cubicBezTo>
                  <a:cubicBezTo>
                    <a:pt x="6325" y="11088"/>
                    <a:pt x="6036" y="11111"/>
                    <a:pt x="5711" y="11111"/>
                  </a:cubicBezTo>
                  <a:cubicBezTo>
                    <a:pt x="3966" y="11111"/>
                    <a:pt x="1174" y="10463"/>
                    <a:pt x="1440" y="7444"/>
                  </a:cubicBezTo>
                  <a:lnTo>
                    <a:pt x="1002" y="7444"/>
                  </a:lnTo>
                  <a:cubicBezTo>
                    <a:pt x="870" y="7444"/>
                    <a:pt x="767" y="7334"/>
                    <a:pt x="767" y="7199"/>
                  </a:cubicBezTo>
                  <a:cubicBezTo>
                    <a:pt x="767" y="7067"/>
                    <a:pt x="870" y="6967"/>
                    <a:pt x="1002" y="6967"/>
                  </a:cubicBezTo>
                  <a:lnTo>
                    <a:pt x="1523" y="6967"/>
                  </a:lnTo>
                  <a:cubicBezTo>
                    <a:pt x="1878" y="4651"/>
                    <a:pt x="5366" y="2091"/>
                    <a:pt x="6712" y="1469"/>
                  </a:cubicBezTo>
                  <a:lnTo>
                    <a:pt x="7153" y="143"/>
                  </a:lnTo>
                  <a:lnTo>
                    <a:pt x="6712" y="1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2"/>
            <p:cNvSpPr/>
            <p:nvPr/>
          </p:nvSpPr>
          <p:spPr>
            <a:xfrm flipH="1">
              <a:off x="5389217" y="1073573"/>
              <a:ext cx="165762" cy="404400"/>
            </a:xfrm>
            <a:custGeom>
              <a:rect b="b" l="l" r="r" t="t"/>
              <a:pathLst>
                <a:path extrusionOk="0" h="1920" w="787">
                  <a:moveTo>
                    <a:pt x="316" y="1"/>
                  </a:moveTo>
                  <a:cubicBezTo>
                    <a:pt x="326" y="390"/>
                    <a:pt x="316" y="806"/>
                    <a:pt x="194" y="1173"/>
                  </a:cubicBezTo>
                  <a:lnTo>
                    <a:pt x="0" y="1775"/>
                  </a:lnTo>
                  <a:lnTo>
                    <a:pt x="429" y="1920"/>
                  </a:lnTo>
                  <a:cubicBezTo>
                    <a:pt x="439" y="1908"/>
                    <a:pt x="632" y="1318"/>
                    <a:pt x="632" y="1308"/>
                  </a:cubicBezTo>
                  <a:cubicBezTo>
                    <a:pt x="767" y="889"/>
                    <a:pt x="786" y="439"/>
                    <a:pt x="776" y="1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2"/>
            <p:cNvSpPr/>
            <p:nvPr/>
          </p:nvSpPr>
          <p:spPr>
            <a:xfrm flipH="1">
              <a:off x="5363524" y="2551740"/>
              <a:ext cx="930331" cy="951814"/>
            </a:xfrm>
            <a:custGeom>
              <a:rect b="b" l="l" r="r" t="t"/>
              <a:pathLst>
                <a:path extrusionOk="0" h="4519" w="4417">
                  <a:moveTo>
                    <a:pt x="2214" y="458"/>
                  </a:moveTo>
                  <a:cubicBezTo>
                    <a:pt x="2326" y="458"/>
                    <a:pt x="2427" y="509"/>
                    <a:pt x="2488" y="612"/>
                  </a:cubicBezTo>
                  <a:lnTo>
                    <a:pt x="2845" y="1173"/>
                  </a:lnTo>
                  <a:lnTo>
                    <a:pt x="3508" y="1205"/>
                  </a:lnTo>
                  <a:cubicBezTo>
                    <a:pt x="3621" y="1205"/>
                    <a:pt x="3712" y="1266"/>
                    <a:pt x="3773" y="1366"/>
                  </a:cubicBezTo>
                  <a:cubicBezTo>
                    <a:pt x="3824" y="1459"/>
                    <a:pt x="3824" y="1572"/>
                    <a:pt x="3773" y="1672"/>
                  </a:cubicBezTo>
                  <a:lnTo>
                    <a:pt x="3467" y="2264"/>
                  </a:lnTo>
                  <a:lnTo>
                    <a:pt x="3773" y="2857"/>
                  </a:lnTo>
                  <a:cubicBezTo>
                    <a:pt x="3824" y="2957"/>
                    <a:pt x="3824" y="3070"/>
                    <a:pt x="3763" y="3163"/>
                  </a:cubicBezTo>
                  <a:cubicBezTo>
                    <a:pt x="3712" y="3263"/>
                    <a:pt x="3611" y="3324"/>
                    <a:pt x="3499" y="3324"/>
                  </a:cubicBezTo>
                  <a:lnTo>
                    <a:pt x="2835" y="3356"/>
                  </a:lnTo>
                  <a:lnTo>
                    <a:pt x="2478" y="3917"/>
                  </a:lnTo>
                  <a:cubicBezTo>
                    <a:pt x="2417" y="4007"/>
                    <a:pt x="2316" y="4059"/>
                    <a:pt x="2204" y="4059"/>
                  </a:cubicBezTo>
                  <a:cubicBezTo>
                    <a:pt x="2091" y="4059"/>
                    <a:pt x="1988" y="4007"/>
                    <a:pt x="1927" y="3907"/>
                  </a:cubicBezTo>
                  <a:lnTo>
                    <a:pt x="1570" y="3346"/>
                  </a:lnTo>
                  <a:lnTo>
                    <a:pt x="909" y="3314"/>
                  </a:lnTo>
                  <a:cubicBezTo>
                    <a:pt x="796" y="3314"/>
                    <a:pt x="703" y="3253"/>
                    <a:pt x="642" y="3150"/>
                  </a:cubicBezTo>
                  <a:cubicBezTo>
                    <a:pt x="591" y="3060"/>
                    <a:pt x="581" y="2947"/>
                    <a:pt x="642" y="2845"/>
                  </a:cubicBezTo>
                  <a:lnTo>
                    <a:pt x="948" y="2255"/>
                  </a:lnTo>
                  <a:lnTo>
                    <a:pt x="642" y="1662"/>
                  </a:lnTo>
                  <a:cubicBezTo>
                    <a:pt x="591" y="1560"/>
                    <a:pt x="591" y="1449"/>
                    <a:pt x="652" y="1356"/>
                  </a:cubicBezTo>
                  <a:cubicBezTo>
                    <a:pt x="703" y="1254"/>
                    <a:pt x="806" y="1192"/>
                    <a:pt x="919" y="1192"/>
                  </a:cubicBezTo>
                  <a:lnTo>
                    <a:pt x="1582" y="1163"/>
                  </a:lnTo>
                  <a:lnTo>
                    <a:pt x="1937" y="602"/>
                  </a:lnTo>
                  <a:cubicBezTo>
                    <a:pt x="1998" y="509"/>
                    <a:pt x="2101" y="458"/>
                    <a:pt x="2214" y="458"/>
                  </a:cubicBezTo>
                  <a:close/>
                  <a:moveTo>
                    <a:pt x="2195" y="0"/>
                  </a:moveTo>
                  <a:cubicBezTo>
                    <a:pt x="1729" y="0"/>
                    <a:pt x="1547" y="362"/>
                    <a:pt x="1325" y="715"/>
                  </a:cubicBezTo>
                  <a:cubicBezTo>
                    <a:pt x="897" y="725"/>
                    <a:pt x="490" y="703"/>
                    <a:pt x="255" y="1121"/>
                  </a:cubicBezTo>
                  <a:cubicBezTo>
                    <a:pt x="11" y="1540"/>
                    <a:pt x="236" y="1878"/>
                    <a:pt x="429" y="2255"/>
                  </a:cubicBezTo>
                  <a:cubicBezTo>
                    <a:pt x="224" y="2622"/>
                    <a:pt x="1" y="2967"/>
                    <a:pt x="246" y="3385"/>
                  </a:cubicBezTo>
                  <a:cubicBezTo>
                    <a:pt x="490" y="3804"/>
                    <a:pt x="887" y="3784"/>
                    <a:pt x="1315" y="3794"/>
                  </a:cubicBezTo>
                  <a:cubicBezTo>
                    <a:pt x="1531" y="4152"/>
                    <a:pt x="1714" y="4519"/>
                    <a:pt x="2204" y="4519"/>
                  </a:cubicBezTo>
                  <a:cubicBezTo>
                    <a:pt x="2684" y="4519"/>
                    <a:pt x="2867" y="4161"/>
                    <a:pt x="3090" y="3804"/>
                  </a:cubicBezTo>
                  <a:cubicBezTo>
                    <a:pt x="3508" y="3794"/>
                    <a:pt x="3917" y="3814"/>
                    <a:pt x="4162" y="3395"/>
                  </a:cubicBezTo>
                  <a:cubicBezTo>
                    <a:pt x="4407" y="2979"/>
                    <a:pt x="4182" y="2641"/>
                    <a:pt x="3988" y="2264"/>
                  </a:cubicBezTo>
                  <a:cubicBezTo>
                    <a:pt x="4182" y="1897"/>
                    <a:pt x="4417" y="1550"/>
                    <a:pt x="4172" y="1131"/>
                  </a:cubicBezTo>
                  <a:cubicBezTo>
                    <a:pt x="3927" y="715"/>
                    <a:pt x="3518" y="735"/>
                    <a:pt x="3100" y="725"/>
                  </a:cubicBezTo>
                  <a:cubicBezTo>
                    <a:pt x="2877" y="367"/>
                    <a:pt x="2703" y="0"/>
                    <a:pt x="2214" y="0"/>
                  </a:cubicBezTo>
                  <a:cubicBezTo>
                    <a:pt x="2207" y="0"/>
                    <a:pt x="2201" y="0"/>
                    <a:pt x="2195" y="0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2"/>
            <p:cNvSpPr/>
            <p:nvPr/>
          </p:nvSpPr>
          <p:spPr>
            <a:xfrm flipH="1">
              <a:off x="5197975" y="1913546"/>
              <a:ext cx="1783573" cy="1871614"/>
            </a:xfrm>
            <a:custGeom>
              <a:rect b="b" l="l" r="r" t="t"/>
              <a:pathLst>
                <a:path extrusionOk="0" h="8886" w="8468">
                  <a:moveTo>
                    <a:pt x="7018" y="0"/>
                  </a:moveTo>
                  <a:cubicBezTo>
                    <a:pt x="4622" y="1175"/>
                    <a:pt x="1" y="4815"/>
                    <a:pt x="2500" y="7967"/>
                  </a:cubicBezTo>
                  <a:lnTo>
                    <a:pt x="2838" y="7649"/>
                  </a:lnTo>
                  <a:cubicBezTo>
                    <a:pt x="2461" y="7253"/>
                    <a:pt x="2265" y="6712"/>
                    <a:pt x="2265" y="6019"/>
                  </a:cubicBezTo>
                  <a:cubicBezTo>
                    <a:pt x="2113" y="3855"/>
                    <a:pt x="5285" y="1398"/>
                    <a:pt x="7028" y="521"/>
                  </a:cubicBezTo>
                  <a:lnTo>
                    <a:pt x="8007" y="1011"/>
                  </a:lnTo>
                  <a:lnTo>
                    <a:pt x="8007" y="8038"/>
                  </a:lnTo>
                  <a:cubicBezTo>
                    <a:pt x="7593" y="8147"/>
                    <a:pt x="6450" y="8422"/>
                    <a:pt x="5292" y="8422"/>
                  </a:cubicBezTo>
                  <a:cubicBezTo>
                    <a:pt x="4828" y="8422"/>
                    <a:pt x="4362" y="8378"/>
                    <a:pt x="3939" y="8261"/>
                  </a:cubicBezTo>
                  <a:lnTo>
                    <a:pt x="3817" y="8711"/>
                  </a:lnTo>
                  <a:cubicBezTo>
                    <a:pt x="4284" y="8834"/>
                    <a:pt x="4805" y="8885"/>
                    <a:pt x="5305" y="8885"/>
                  </a:cubicBezTo>
                  <a:cubicBezTo>
                    <a:pt x="6999" y="8863"/>
                    <a:pt x="8151" y="8467"/>
                    <a:pt x="8467" y="8374"/>
                  </a:cubicBezTo>
                  <a:lnTo>
                    <a:pt x="8467" y="725"/>
                  </a:lnTo>
                  <a:lnTo>
                    <a:pt x="7018" y="0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2"/>
            <p:cNvSpPr/>
            <p:nvPr/>
          </p:nvSpPr>
          <p:spPr>
            <a:xfrm flipH="1">
              <a:off x="6242041" y="3578748"/>
              <a:ext cx="133747" cy="131009"/>
            </a:xfrm>
            <a:custGeom>
              <a:rect b="b" l="l" r="r" t="t"/>
              <a:pathLst>
                <a:path extrusionOk="0" h="622" w="635">
                  <a:moveTo>
                    <a:pt x="258" y="0"/>
                  </a:moveTo>
                  <a:lnTo>
                    <a:pt x="1" y="377"/>
                  </a:lnTo>
                  <a:cubicBezTo>
                    <a:pt x="135" y="468"/>
                    <a:pt x="287" y="551"/>
                    <a:pt x="451" y="622"/>
                  </a:cubicBezTo>
                  <a:lnTo>
                    <a:pt x="635" y="203"/>
                  </a:lnTo>
                  <a:cubicBezTo>
                    <a:pt x="502" y="142"/>
                    <a:pt x="368" y="71"/>
                    <a:pt x="258" y="0"/>
                  </a:cubicBez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 flipH="1">
              <a:off x="5679459" y="2882632"/>
              <a:ext cx="96677" cy="96677"/>
            </a:xfrm>
            <a:custGeom>
              <a:rect b="b" l="l" r="r" t="t"/>
              <a:pathLst>
                <a:path extrusionOk="0" h="459" w="459">
                  <a:moveTo>
                    <a:pt x="0" y="1"/>
                  </a:moveTo>
                  <a:lnTo>
                    <a:pt x="0" y="458"/>
                  </a:lnTo>
                  <a:lnTo>
                    <a:pt x="458" y="458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 flipH="1">
              <a:off x="5874920" y="3078092"/>
              <a:ext cx="96677" cy="96677"/>
            </a:xfrm>
            <a:custGeom>
              <a:rect b="b" l="l" r="r" t="t"/>
              <a:pathLst>
                <a:path extrusionOk="0" h="459" w="459">
                  <a:moveTo>
                    <a:pt x="1" y="0"/>
                  </a:moveTo>
                  <a:lnTo>
                    <a:pt x="1" y="458"/>
                  </a:lnTo>
                  <a:lnTo>
                    <a:pt x="458" y="458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2"/>
            <p:cNvSpPr/>
            <p:nvPr/>
          </p:nvSpPr>
          <p:spPr>
            <a:xfrm flipH="1">
              <a:off x="5391324" y="2235592"/>
              <a:ext cx="97098" cy="99204"/>
            </a:xfrm>
            <a:custGeom>
              <a:rect b="b" l="l" r="r" t="t"/>
              <a:pathLst>
                <a:path extrusionOk="0" h="471" w="461">
                  <a:moveTo>
                    <a:pt x="0" y="1"/>
                  </a:moveTo>
                  <a:lnTo>
                    <a:pt x="0" y="471"/>
                  </a:lnTo>
                  <a:lnTo>
                    <a:pt x="460" y="471"/>
                  </a:lnTo>
                  <a:lnTo>
                    <a:pt x="460" y="1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2"/>
            <p:cNvSpPr/>
            <p:nvPr/>
          </p:nvSpPr>
          <p:spPr>
            <a:xfrm flipH="1">
              <a:off x="5391324" y="2431684"/>
              <a:ext cx="97098" cy="96466"/>
            </a:xfrm>
            <a:custGeom>
              <a:rect b="b" l="l" r="r" t="t"/>
              <a:pathLst>
                <a:path extrusionOk="0" h="458" w="461">
                  <a:moveTo>
                    <a:pt x="0" y="0"/>
                  </a:moveTo>
                  <a:lnTo>
                    <a:pt x="0" y="458"/>
                  </a:lnTo>
                  <a:lnTo>
                    <a:pt x="460" y="458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rgbClr val="C835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9" name="Google Shape;439;p22"/>
          <p:cNvSpPr txBox="1"/>
          <p:nvPr/>
        </p:nvSpPr>
        <p:spPr>
          <a:xfrm>
            <a:off x="457175" y="1620000"/>
            <a:ext cx="9435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Skin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40" name="Google Shape;440;p22"/>
          <p:cNvSpPr txBox="1"/>
          <p:nvPr/>
        </p:nvSpPr>
        <p:spPr>
          <a:xfrm>
            <a:off x="457175" y="2587270"/>
            <a:ext cx="9435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Ducts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41" name="Google Shape;441;p22"/>
          <p:cNvSpPr txBox="1"/>
          <p:nvPr/>
        </p:nvSpPr>
        <p:spPr>
          <a:xfrm>
            <a:off x="457175" y="3521502"/>
            <a:ext cx="9435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Lobules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42" name="Google Shape;442;p22"/>
          <p:cNvSpPr txBox="1"/>
          <p:nvPr/>
        </p:nvSpPr>
        <p:spPr>
          <a:xfrm>
            <a:off x="457175" y="3797400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composed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3" name="Google Shape;443;p22"/>
          <p:cNvSpPr txBox="1"/>
          <p:nvPr/>
        </p:nvSpPr>
        <p:spPr>
          <a:xfrm>
            <a:off x="457175" y="1914990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Earth is the third planet from the Sun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4" name="Google Shape;444;p22"/>
          <p:cNvSpPr txBox="1"/>
          <p:nvPr/>
        </p:nvSpPr>
        <p:spPr>
          <a:xfrm>
            <a:off x="457175" y="2875644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5" name="Google Shape;445;p22"/>
          <p:cNvSpPr txBox="1"/>
          <p:nvPr/>
        </p:nvSpPr>
        <p:spPr>
          <a:xfrm>
            <a:off x="6734450" y="1914990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object to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6" name="Google Shape;446;p22"/>
          <p:cNvSpPr txBox="1"/>
          <p:nvPr/>
        </p:nvSpPr>
        <p:spPr>
          <a:xfrm>
            <a:off x="6734450" y="2875644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</a:t>
            </a:r>
            <a:b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7" name="Google Shape;447;p22"/>
          <p:cNvSpPr txBox="1"/>
          <p:nvPr/>
        </p:nvSpPr>
        <p:spPr>
          <a:xfrm>
            <a:off x="6734450" y="3797400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</a:t>
            </a:r>
            <a:b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the biggest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48" name="Google Shape;448;p22"/>
          <p:cNvCxnSpPr>
            <a:stCxn id="439" idx="3"/>
          </p:cNvCxnSpPr>
          <p:nvPr/>
        </p:nvCxnSpPr>
        <p:spPr>
          <a:xfrm flipH="1" rot="10800000">
            <a:off x="1400675" y="1478400"/>
            <a:ext cx="2521200" cy="3564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49" name="Google Shape;449;p22"/>
          <p:cNvCxnSpPr>
            <a:stCxn id="440" idx="3"/>
          </p:cNvCxnSpPr>
          <p:nvPr/>
        </p:nvCxnSpPr>
        <p:spPr>
          <a:xfrm>
            <a:off x="1400675" y="2802070"/>
            <a:ext cx="2832300" cy="3339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50" name="Google Shape;450;p22"/>
          <p:cNvCxnSpPr>
            <a:stCxn id="441" idx="3"/>
          </p:cNvCxnSpPr>
          <p:nvPr/>
        </p:nvCxnSpPr>
        <p:spPr>
          <a:xfrm flipH="1" rot="10800000">
            <a:off x="1400675" y="3525102"/>
            <a:ext cx="2778000" cy="2112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51" name="Google Shape;451;p22"/>
          <p:cNvCxnSpPr>
            <a:stCxn id="426" idx="1"/>
          </p:cNvCxnSpPr>
          <p:nvPr/>
        </p:nvCxnSpPr>
        <p:spPr>
          <a:xfrm flipH="1">
            <a:off x="4147425" y="1834800"/>
            <a:ext cx="3034800" cy="6087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52" name="Google Shape;452;p22"/>
          <p:cNvCxnSpPr/>
          <p:nvPr/>
        </p:nvCxnSpPr>
        <p:spPr>
          <a:xfrm rot="10800000">
            <a:off x="3727425" y="3408101"/>
            <a:ext cx="3330300" cy="3282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53" name="Google Shape;453;p22"/>
          <p:cNvCxnSpPr/>
          <p:nvPr/>
        </p:nvCxnSpPr>
        <p:spPr>
          <a:xfrm flipH="1">
            <a:off x="5345925" y="2802075"/>
            <a:ext cx="1711800" cy="3882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3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Breast Cancer Infographics</a:t>
            </a:r>
            <a:endParaRPr/>
          </a:p>
        </p:txBody>
      </p:sp>
      <p:sp>
        <p:nvSpPr>
          <p:cNvPr id="459" name="Google Shape;459;p23"/>
          <p:cNvSpPr/>
          <p:nvPr/>
        </p:nvSpPr>
        <p:spPr>
          <a:xfrm>
            <a:off x="2382738" y="2816525"/>
            <a:ext cx="1857900" cy="572700"/>
          </a:xfrm>
          <a:prstGeom prst="roundRect">
            <a:avLst>
              <a:gd fmla="val 3757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23"/>
          <p:cNvSpPr/>
          <p:nvPr/>
        </p:nvSpPr>
        <p:spPr>
          <a:xfrm>
            <a:off x="2382738" y="3842725"/>
            <a:ext cx="1857900" cy="572700"/>
          </a:xfrm>
          <a:prstGeom prst="roundRect">
            <a:avLst>
              <a:gd fmla="val 3757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23"/>
          <p:cNvSpPr/>
          <p:nvPr/>
        </p:nvSpPr>
        <p:spPr>
          <a:xfrm>
            <a:off x="2382738" y="1790625"/>
            <a:ext cx="1857900" cy="572700"/>
          </a:xfrm>
          <a:prstGeom prst="roundRect">
            <a:avLst>
              <a:gd fmla="val 3757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23"/>
          <p:cNvSpPr/>
          <p:nvPr/>
        </p:nvSpPr>
        <p:spPr>
          <a:xfrm>
            <a:off x="2376000" y="3842725"/>
            <a:ext cx="308400" cy="572700"/>
          </a:xfrm>
          <a:prstGeom prst="roundRect">
            <a:avLst>
              <a:gd fmla="val 42238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23"/>
          <p:cNvSpPr/>
          <p:nvPr/>
        </p:nvSpPr>
        <p:spPr>
          <a:xfrm>
            <a:off x="2376000" y="2816525"/>
            <a:ext cx="919200" cy="572700"/>
          </a:xfrm>
          <a:prstGeom prst="roundRect">
            <a:avLst>
              <a:gd fmla="val 42238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23"/>
          <p:cNvSpPr/>
          <p:nvPr/>
        </p:nvSpPr>
        <p:spPr>
          <a:xfrm>
            <a:off x="2376000" y="1790625"/>
            <a:ext cx="1245600" cy="572700"/>
          </a:xfrm>
          <a:prstGeom prst="roundRect">
            <a:avLst>
              <a:gd fmla="val 42238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3"/>
          <p:cNvSpPr/>
          <p:nvPr/>
        </p:nvSpPr>
        <p:spPr>
          <a:xfrm>
            <a:off x="3447926" y="3917225"/>
            <a:ext cx="790800" cy="4446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10%</a:t>
            </a:r>
            <a:endParaRPr sz="2000">
              <a:solidFill>
                <a:schemeClr val="accent5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66" name="Google Shape;466;p23"/>
          <p:cNvSpPr/>
          <p:nvPr/>
        </p:nvSpPr>
        <p:spPr>
          <a:xfrm>
            <a:off x="3447926" y="2884225"/>
            <a:ext cx="790800" cy="4446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50%</a:t>
            </a:r>
            <a:endParaRPr sz="2000">
              <a:solidFill>
                <a:schemeClr val="accent5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67" name="Google Shape;467;p23"/>
          <p:cNvSpPr/>
          <p:nvPr/>
        </p:nvSpPr>
        <p:spPr>
          <a:xfrm>
            <a:off x="3447926" y="1857475"/>
            <a:ext cx="790800" cy="4446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6</a:t>
            </a:r>
            <a:r>
              <a:rPr b="1" lang="en" sz="200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0%</a:t>
            </a:r>
            <a:endParaRPr sz="2000">
              <a:solidFill>
                <a:schemeClr val="accent5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68" name="Google Shape;468;p23"/>
          <p:cNvSpPr txBox="1"/>
          <p:nvPr/>
        </p:nvSpPr>
        <p:spPr>
          <a:xfrm>
            <a:off x="473386" y="3700985"/>
            <a:ext cx="1871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Asian women</a:t>
            </a:r>
            <a:endParaRPr sz="17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69" name="Google Shape;469;p23"/>
          <p:cNvSpPr txBox="1"/>
          <p:nvPr/>
        </p:nvSpPr>
        <p:spPr>
          <a:xfrm>
            <a:off x="472461" y="3996337"/>
            <a:ext cx="1871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composed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0" name="Google Shape;470;p23"/>
          <p:cNvSpPr txBox="1"/>
          <p:nvPr/>
        </p:nvSpPr>
        <p:spPr>
          <a:xfrm>
            <a:off x="482574" y="1646963"/>
            <a:ext cx="1871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American women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71" name="Google Shape;471;p23"/>
          <p:cNvSpPr txBox="1"/>
          <p:nvPr/>
        </p:nvSpPr>
        <p:spPr>
          <a:xfrm>
            <a:off x="477974" y="1942315"/>
            <a:ext cx="1871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Earth is the third planet from the Sun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2" name="Google Shape;472;p23"/>
          <p:cNvSpPr txBox="1"/>
          <p:nvPr/>
        </p:nvSpPr>
        <p:spPr>
          <a:xfrm>
            <a:off x="480736" y="2682161"/>
            <a:ext cx="1871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European women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73" name="Google Shape;473;p23"/>
          <p:cNvSpPr txBox="1"/>
          <p:nvPr/>
        </p:nvSpPr>
        <p:spPr>
          <a:xfrm>
            <a:off x="476136" y="2977513"/>
            <a:ext cx="1871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4" name="Google Shape;474;p23"/>
          <p:cNvSpPr/>
          <p:nvPr/>
        </p:nvSpPr>
        <p:spPr>
          <a:xfrm flipH="1">
            <a:off x="4913412" y="3333125"/>
            <a:ext cx="1864500" cy="572700"/>
          </a:xfrm>
          <a:prstGeom prst="roundRect">
            <a:avLst>
              <a:gd fmla="val 3757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23"/>
          <p:cNvSpPr/>
          <p:nvPr/>
        </p:nvSpPr>
        <p:spPr>
          <a:xfrm flipH="1">
            <a:off x="4913412" y="2307225"/>
            <a:ext cx="1864500" cy="572700"/>
          </a:xfrm>
          <a:prstGeom prst="roundRect">
            <a:avLst>
              <a:gd fmla="val 3757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23"/>
          <p:cNvSpPr/>
          <p:nvPr/>
        </p:nvSpPr>
        <p:spPr>
          <a:xfrm flipH="1">
            <a:off x="6118675" y="3333125"/>
            <a:ext cx="666000" cy="572700"/>
          </a:xfrm>
          <a:prstGeom prst="roundRect">
            <a:avLst>
              <a:gd fmla="val 42238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23"/>
          <p:cNvSpPr/>
          <p:nvPr/>
        </p:nvSpPr>
        <p:spPr>
          <a:xfrm flipH="1">
            <a:off x="5649175" y="2307225"/>
            <a:ext cx="1135500" cy="572700"/>
          </a:xfrm>
          <a:prstGeom prst="roundRect">
            <a:avLst>
              <a:gd fmla="val 42238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23"/>
          <p:cNvSpPr/>
          <p:nvPr/>
        </p:nvSpPr>
        <p:spPr>
          <a:xfrm flipH="1">
            <a:off x="4913339" y="3400825"/>
            <a:ext cx="796500" cy="4446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r>
              <a:rPr b="1" lang="en" sz="200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0%</a:t>
            </a:r>
            <a:endParaRPr sz="2000">
              <a:solidFill>
                <a:schemeClr val="accent5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79" name="Google Shape;479;p23"/>
          <p:cNvSpPr/>
          <p:nvPr/>
        </p:nvSpPr>
        <p:spPr>
          <a:xfrm flipH="1">
            <a:off x="4913339" y="2374075"/>
            <a:ext cx="796500" cy="4446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55</a:t>
            </a:r>
            <a:r>
              <a:rPr b="1" lang="en" sz="200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%</a:t>
            </a:r>
            <a:endParaRPr sz="2000">
              <a:solidFill>
                <a:schemeClr val="accent5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80" name="Google Shape;480;p23"/>
          <p:cNvSpPr txBox="1"/>
          <p:nvPr/>
        </p:nvSpPr>
        <p:spPr>
          <a:xfrm>
            <a:off x="6823199" y="2112713"/>
            <a:ext cx="1871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African women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81" name="Google Shape;481;p23"/>
          <p:cNvSpPr txBox="1"/>
          <p:nvPr/>
        </p:nvSpPr>
        <p:spPr>
          <a:xfrm>
            <a:off x="6818599" y="2408065"/>
            <a:ext cx="1871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Earth is the third planet from the Sun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2" name="Google Shape;482;p23"/>
          <p:cNvSpPr txBox="1"/>
          <p:nvPr/>
        </p:nvSpPr>
        <p:spPr>
          <a:xfrm>
            <a:off x="6821361" y="3147911"/>
            <a:ext cx="1871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Oceanian women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83" name="Google Shape;483;p23"/>
          <p:cNvSpPr txBox="1"/>
          <p:nvPr/>
        </p:nvSpPr>
        <p:spPr>
          <a:xfrm>
            <a:off x="6816761" y="3443263"/>
            <a:ext cx="1871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reast Cancer Infographics by Slidesgo">
  <a:themeElements>
    <a:clrScheme name="Simple Light">
      <a:dk1>
        <a:srgbClr val="000000"/>
      </a:dk1>
      <a:lt1>
        <a:srgbClr val="FFFFFF"/>
      </a:lt1>
      <a:dk2>
        <a:srgbClr val="490E26"/>
      </a:dk2>
      <a:lt2>
        <a:srgbClr val="883355"/>
      </a:lt2>
      <a:accent1>
        <a:srgbClr val="F9EAEE"/>
      </a:accent1>
      <a:accent2>
        <a:srgbClr val="E8BDCF"/>
      </a:accent2>
      <a:accent3>
        <a:srgbClr val="F9B9C8"/>
      </a:accent3>
      <a:accent4>
        <a:srgbClr val="DD5E8B"/>
      </a:accent4>
      <a:accent5>
        <a:srgbClr val="C8357F"/>
      </a:accent5>
      <a:accent6>
        <a:srgbClr val="BE2561"/>
      </a:accent6>
      <a:hlink>
        <a:srgbClr val="490E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